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3" r:id="rId3"/>
    <p:sldId id="420" r:id="rId4"/>
    <p:sldId id="424" r:id="rId5"/>
    <p:sldId id="430" r:id="rId6"/>
    <p:sldId id="429" r:id="rId7"/>
    <p:sldId id="434" r:id="rId8"/>
    <p:sldId id="433" r:id="rId9"/>
    <p:sldId id="436" r:id="rId10"/>
    <p:sldId id="437" r:id="rId11"/>
    <p:sldId id="439" r:id="rId12"/>
    <p:sldId id="440" r:id="rId13"/>
    <p:sldId id="444" r:id="rId14"/>
    <p:sldId id="445" r:id="rId15"/>
    <p:sldId id="356" r:id="rId16"/>
    <p:sldId id="311" r:id="rId17"/>
    <p:sldId id="312" r:id="rId18"/>
    <p:sldId id="377" r:id="rId19"/>
    <p:sldId id="381" r:id="rId20"/>
    <p:sldId id="313" r:id="rId21"/>
    <p:sldId id="449" r:id="rId22"/>
    <p:sldId id="3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FF7E77"/>
    <a:srgbClr val="FF6666"/>
    <a:srgbClr val="A1B2DD"/>
    <a:srgbClr val="AEAEAE"/>
    <a:srgbClr val="213B78"/>
    <a:srgbClr val="CD6BE4"/>
    <a:srgbClr val="A07412"/>
    <a:srgbClr val="EC4016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1" autoAdjust="0"/>
    <p:restoredTop sz="88383" autoAdjust="0"/>
  </p:normalViewPr>
  <p:slideViewPr>
    <p:cSldViewPr showGuides="1">
      <p:cViewPr varScale="1">
        <p:scale>
          <a:sx n="98" d="100"/>
          <a:sy n="98" d="100"/>
        </p:scale>
        <p:origin x="-128" y="-136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5/24/16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5C5C-8C52-AC41-B169-1064F9430956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ABAC-8D7B-6246-9215-B07638027DD6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9EC1-483A-E84E-A9A2-388923F54A8A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4D115CC4-5B94-C64D-ADE7-B247816A6066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190500"/>
            <a:ext cx="876299" cy="4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1070-EF21-0145-9A3D-475D189DEED2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174-A51F-BB4C-A1CB-5454F6895A92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E13-C1D8-D243-BF38-32859061D332}" type="datetime1">
              <a:rPr lang="en-US" smtClean="0"/>
              <a:t>5/24/16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748BB-3400-224B-BD15-C7174945C740}" type="datetime1">
              <a:rPr lang="en-US" smtClean="0"/>
              <a:t>5/24/16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CBAB-C15B-4149-ACD7-E2F23A29189A}" type="datetime1">
              <a:rPr lang="en-US" smtClean="0"/>
              <a:t>5/24/16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0C14-155D-FA4E-A560-8FB6E2C161AB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500C-0411-8547-9CD6-A645B4150734}" type="datetime1">
              <a:rPr lang="en-US" smtClean="0"/>
              <a:t>5/24/16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B73F-FA68-CB47-B6D9-DC5BA34F1301}" type="datetime1">
              <a:rPr lang="en-US" smtClean="0"/>
              <a:t>5/24/16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://arxiv.org/abs/1602.0604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Programmable Packet Scheduling at Line 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5230552"/>
            <a:ext cx="4591050" cy="13800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1"/>
    </mc:Choice>
    <mc:Fallback xmlns="">
      <p:transition xmlns:p14="http://schemas.microsoft.com/office/powerpoint/2010/main" spd="slow" advTm="1898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6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9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xmlns:p14="http://schemas.microsoft.com/office/powerpoint/2010/main" spd="slow" advTm="9021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xmlns:p14="http://schemas.microsoft.com/office/powerpoint/2010/main" spd="slow" advTm="627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7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7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5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0" y="2476500"/>
            <a:ext cx="8744219" cy="3124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Barefoot: </a:t>
            </a:r>
            <a:r>
              <a:rPr lang="en-US" sz="2800" dirty="0" err="1" smtClean="0"/>
              <a:t>Anurag</a:t>
            </a:r>
            <a:r>
              <a:rPr lang="en-US" sz="2800" dirty="0" smtClean="0"/>
              <a:t> </a:t>
            </a:r>
            <a:r>
              <a:rPr lang="en-US" sz="2800" dirty="0" err="1" smtClean="0"/>
              <a:t>Agrawal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87145"/>
            <a:ext cx="2552700" cy="324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4"/>
    </mc:Choice>
    <mc:Fallback xmlns="">
      <p:transition xmlns:p14="http://schemas.microsoft.com/office/powerpoint/2010/main" spd="slow" advTm="2295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to program 5-level hierarchies         (5</a:t>
            </a:r>
            <a:r>
              <a:rPr lang="en-US" dirty="0"/>
              <a:t>-block PIFO </a:t>
            </a:r>
            <a:r>
              <a:rPr lang="en-US" dirty="0" smtClean="0"/>
              <a:t>mesh)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7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PIFO is a promising abstraction 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at line rate with modest overhead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dirty="0" smtClean="0"/>
              <a:t>Preprints </a:t>
            </a:r>
            <a:r>
              <a:rPr lang="en-US" dirty="0"/>
              <a:t>of paper appearing at SIGCOMM </a:t>
            </a:r>
            <a:r>
              <a:rPr lang="en-US" dirty="0" smtClean="0"/>
              <a:t>2016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http://arxiv.org/abs/1602.06045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 smtClean="0"/>
              <a:t>Next steps </a:t>
            </a:r>
          </a:p>
          <a:p>
            <a:pPr lvl="1"/>
            <a:r>
              <a:rPr lang="en-US" dirty="0" smtClean="0"/>
              <a:t>FPGA implementations, PIFO-capable switching chips</a:t>
            </a:r>
          </a:p>
          <a:p>
            <a:pPr lvl="1"/>
            <a:r>
              <a:rPr lang="en-US" dirty="0"/>
              <a:t>Language support in P4 (extern objects?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dirty="0" smtClean="0"/>
              <a:t>Would love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2"/>
    </mc:Choice>
    <mc:Fallback xmlns="">
      <p:transition xmlns:p14="http://schemas.microsoft.com/office/powerpoint/2010/main" spd="slow" advTm="504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</a:t>
            </a:r>
            <a:r>
              <a:rPr lang="en-US" sz="3200" dirty="0" smtClean="0">
                <a:latin typeface="Seravek"/>
                <a:cs typeface="Seravek"/>
              </a:rPr>
              <a:t>that </a:t>
            </a:r>
            <a:r>
              <a:rPr lang="en-US" sz="3200" dirty="0" smtClean="0">
                <a:latin typeface="Seravek"/>
                <a:cs typeface="Seravek"/>
              </a:rPr>
              <a:t>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decides</a:t>
            </a:r>
          </a:p>
          <a:p>
            <a:r>
              <a:rPr lang="en-US" dirty="0" smtClean="0"/>
              <a:t>In 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r>
              <a:rPr lang="en-US" dirty="0" smtClean="0"/>
              <a:t>At what </a:t>
            </a:r>
            <a:r>
              <a:rPr lang="en-US" b="1" dirty="0" smtClean="0">
                <a:solidFill>
                  <a:srgbClr val="901028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dirty="0" smtClean="0"/>
              <a:t>are packets sent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Token bucket shaping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dirty="0"/>
              <a:t>In many </a:t>
            </a:r>
            <a:r>
              <a:rPr lang="en-US" dirty="0" smtClean="0"/>
              <a:t>algorithms, the scheduling order/time can be determined on </a:t>
            </a:r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smtClean="0"/>
              <a:t>i.e.</a:t>
            </a:r>
            <a:r>
              <a:rPr lang="en-US" dirty="0"/>
              <a:t>, </a:t>
            </a:r>
            <a:r>
              <a:rPr lang="en-US" dirty="0" smtClean="0"/>
              <a:t>relative order of buffered packets does </a:t>
            </a:r>
            <a:r>
              <a:rPr lang="en-US" dirty="0"/>
              <a:t>not </a:t>
            </a:r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xmlns:p14="http://schemas.microsoft.com/office/powerpoint/2010/main" spd="slow" advTm="8488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pPr lvl="1"/>
            <a:r>
              <a:rPr lang="en-US" dirty="0" smtClean="0"/>
              <a:t>First used as a proof construct by Chuang et. al. in the 90s</a:t>
            </a:r>
          </a:p>
          <a:p>
            <a:pPr lvl="1"/>
            <a:r>
              <a:rPr lang="en-US" dirty="0" smtClean="0"/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xmlns:p14="http://schemas.microsoft.com/office/powerpoint/2010/main" spd="slow" advTm="5926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xmlns:p14="http://schemas.microsoft.com/office/powerpoint/2010/main" spd="slow" advTm="7541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Rank computation expressed in P4, or compiled to P4 using Domino DSL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0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xmlns:p14="http://schemas.microsoft.com/office/powerpoint/2010/main" spd="slow" advTm="57217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  <p:bldP spid="1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3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xmlns:p14="http://schemas.microsoft.com/office/powerpoint/2010/main" spd="slow" advTm="362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2|7.3|2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10790</TotalTime>
  <Words>2390</Words>
  <Application>Microsoft Macintosh PowerPoint</Application>
  <PresentationFormat>Custom</PresentationFormat>
  <Paragraphs>458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Programmable Packet Scheduling at Line Rate</vt:lpstr>
      <vt:lpstr>Joint work with</vt:lpstr>
      <vt:lpstr>Programmable switching chips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A PIFO block</vt:lpstr>
      <vt:lpstr>A PIFO mesh</vt:lpstr>
      <vt:lpstr>Hardware feasibility</vt:lpstr>
      <vt:lpstr>Summary &amp; Next Steps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Mohammad Alizadeh</cp:lastModifiedBy>
  <cp:revision>3176</cp:revision>
  <dcterms:created xsi:type="dcterms:W3CDTF">2015-11-20T07:11:46Z</dcterms:created>
  <dcterms:modified xsi:type="dcterms:W3CDTF">2016-05-25T16:17:59Z</dcterms:modified>
</cp:coreProperties>
</file>