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9767" autoAdjust="0"/>
  </p:normalViewPr>
  <p:slideViewPr>
    <p:cSldViewPr showGuides="1">
      <p:cViewPr varScale="1">
        <p:scale>
          <a:sx n="63" d="100"/>
          <a:sy n="63" d="100"/>
        </p:scale>
        <p:origin x="780"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79745000"/>
        <c:axId val="179742256"/>
      </c:lineChart>
      <c:catAx>
        <c:axId val="1797450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9742256"/>
        <c:crosses val="autoZero"/>
        <c:auto val="1"/>
        <c:lblAlgn val="ctr"/>
        <c:lblOffset val="100"/>
        <c:noMultiLvlLbl val="0"/>
      </c:catAx>
      <c:valAx>
        <c:axId val="179742256"/>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9745000"/>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2264488"/>
        <c:axId val="121762448"/>
      </c:scatterChart>
      <c:valAx>
        <c:axId val="12226448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1762448"/>
        <c:crosses val="autoZero"/>
        <c:crossBetween val="midCat"/>
      </c:valAx>
      <c:valAx>
        <c:axId val="12176244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22644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a:t>
            </a:r>
            <a:r>
              <a:rPr lang="en-US" sz="3000" dirty="0" smtClean="0">
                <a:latin typeface="Gadugi" panose="020B0502040204020203" pitchFamily="34" charset="0"/>
              </a:rPr>
              <a:t>processor</a:t>
            </a:r>
            <a:endParaRPr lang="en-US" sz="3000" dirty="0" smtClean="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performance loss relative to line-rate, fixed-function, hardware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7607</TotalTime>
  <Words>10040</Words>
  <Application>Microsoft Office PowerPoint</Application>
  <PresentationFormat>Widescreen</PresentationFormat>
  <Paragraphs>2001</Paragraphs>
  <Slides>90</Slides>
  <Notes>76</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2728</cp:revision>
  <dcterms:created xsi:type="dcterms:W3CDTF">2015-11-20T07:11:46Z</dcterms:created>
  <dcterms:modified xsi:type="dcterms:W3CDTF">2016-06-01T02:21:35Z</dcterms:modified>
</cp:coreProperties>
</file>