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7" autoAdjust="0"/>
    <p:restoredTop sz="56269" autoAdjust="0"/>
  </p:normalViewPr>
  <p:slideViewPr>
    <p:cSldViewPr showGuides="1">
      <p:cViewPr varScale="1">
        <p:scale>
          <a:sx n="56" d="100"/>
          <a:sy n="56" d="100"/>
        </p:scale>
        <p:origin x="207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33088640"/>
        <c:axId val="-2032692976"/>
      </c:lineChart>
      <c:catAx>
        <c:axId val="-203308864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32692976"/>
        <c:crosses val="autoZero"/>
        <c:auto val="1"/>
        <c:lblAlgn val="ctr"/>
        <c:lblOffset val="100"/>
        <c:noMultiLvlLbl val="0"/>
      </c:catAx>
      <c:valAx>
        <c:axId val="-203269297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33088640"/>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3275424"/>
        <c:axId val="-2133266112"/>
      </c:scatterChart>
      <c:valAx>
        <c:axId val="-213327542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3266112"/>
        <c:crosses val="autoZero"/>
        <c:crossBetween val="midCat"/>
      </c:valAx>
      <c:valAx>
        <c:axId val="-213326611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3275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The compiler as a tool for switch design</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router.</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8089</TotalTime>
  <Words>10822</Words>
  <Application>Microsoft Macintosh PowerPoint</Application>
  <PresentationFormat>Widescreen</PresentationFormat>
  <Paragraphs>1714</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The compiler as a tool for switch design</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2902</cp:revision>
  <dcterms:created xsi:type="dcterms:W3CDTF">2015-11-20T07:11:46Z</dcterms:created>
  <dcterms:modified xsi:type="dcterms:W3CDTF">2016-10-02T23:18:29Z</dcterms:modified>
</cp:coreProperties>
</file>