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1" autoAdjust="0"/>
    <p:restoredTop sz="95144" autoAdjust="0"/>
  </p:normalViewPr>
  <p:slideViewPr>
    <p:cSldViewPr showGuides="1">
      <p:cViewPr>
        <p:scale>
          <a:sx n="95" d="100"/>
          <a:sy n="95" d="100"/>
        </p:scale>
        <p:origin x="2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48536896"/>
        <c:axId val="1359226352"/>
      </c:lineChart>
      <c:catAx>
        <c:axId val="134853689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59226352"/>
        <c:crosses val="autoZero"/>
        <c:auto val="1"/>
        <c:lblAlgn val="ctr"/>
        <c:lblOffset val="100"/>
        <c:noMultiLvlLbl val="0"/>
      </c:catAx>
      <c:valAx>
        <c:axId val="135922635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4853689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95580240"/>
        <c:axId val="1248086880"/>
      </c:scatterChart>
      <c:valAx>
        <c:axId val="12955802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48086880"/>
        <c:crosses val="autoZero"/>
        <c:crossBetween val="midCat"/>
      </c:valAx>
      <c:valAx>
        <c:axId val="12480868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55802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a:t>
            </a:r>
            <a:r>
              <a:rPr lang="en-US" sz="4000" dirty="0" smtClean="0"/>
              <a:t>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13241</TotalTime>
  <Words>13298</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5592</cp:revision>
  <dcterms:created xsi:type="dcterms:W3CDTF">2015-11-20T07:11:46Z</dcterms:created>
  <dcterms:modified xsi:type="dcterms:W3CDTF">2017-02-17T14:44:42Z</dcterms:modified>
</cp:coreProperties>
</file>