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xml" ContentType="application/vnd.openxmlformats-officedocument.presentationml.tags+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7.xml" ContentType="application/vnd.openxmlformats-officedocument.presentationml.tags+xml"/>
  <Override PartName="/ppt/notesSlides/notesSlide33.xml" ContentType="application/vnd.openxmlformats-officedocument.presentationml.notesSlide+xml"/>
  <Override PartName="/ppt/tags/tag8.xml" ContentType="application/vnd.openxmlformats-officedocument.presentationml.tags+xml"/>
  <Override PartName="/ppt/notesSlides/notesSlide34.xml" ContentType="application/vnd.openxmlformats-officedocument.presentationml.notesSlide+xml"/>
  <Override PartName="/ppt/tags/tag9.xml" ContentType="application/vnd.openxmlformats-officedocument.presentationml.tags+xml"/>
  <Override PartName="/ppt/notesSlides/notesSlide35.xml" ContentType="application/vnd.openxmlformats-officedocument.presentationml.notesSlide+xml"/>
  <Override PartName="/ppt/tags/tag10.xml" ContentType="application/vnd.openxmlformats-officedocument.presentationml.tags+xml"/>
  <Override PartName="/ppt/notesSlides/notesSlide36.xml" ContentType="application/vnd.openxmlformats-officedocument.presentationml.notesSlide+xml"/>
  <Override PartName="/ppt/tags/tag11.xml" ContentType="application/vnd.openxmlformats-officedocument.presentationml.tags+xml"/>
  <Override PartName="/ppt/notesSlides/notesSlide37.xml" ContentType="application/vnd.openxmlformats-officedocument.presentationml.notesSlide+xml"/>
  <Override PartName="/ppt/tags/tag1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3.xml" ContentType="application/vnd.openxmlformats-officedocument.presentationml.tags+xml"/>
  <Override PartName="/ppt/notesSlides/notesSlide44.xml" ContentType="application/vnd.openxmlformats-officedocument.presentationml.notesSlide+xml"/>
  <Override PartName="/ppt/tags/tag14.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15.xml" ContentType="application/vnd.openxmlformats-officedocument.presentationml.tags+xml"/>
  <Override PartName="/ppt/notesSlides/notesSlide51.xml" ContentType="application/vnd.openxmlformats-officedocument.presentationml.notesSlide+xml"/>
  <Override PartName="/ppt/tags/tag16.xml" ContentType="application/vnd.openxmlformats-officedocument.presentationml.tags+xml"/>
  <Override PartName="/ppt/notesSlides/notesSlide52.xml" ContentType="application/vnd.openxmlformats-officedocument.presentationml.notesSlide+xml"/>
  <Override PartName="/ppt/tags/tag17.xml" ContentType="application/vnd.openxmlformats-officedocument.presentationml.tags+xml"/>
  <Override PartName="/ppt/notesSlides/notesSlide53.xml" ContentType="application/vnd.openxmlformats-officedocument.presentationml.notesSlide+xml"/>
  <Override PartName="/ppt/tags/tag18.xml" ContentType="application/vnd.openxmlformats-officedocument.presentationml.tags+xml"/>
  <Override PartName="/ppt/notesSlides/notesSlide54.xml" ContentType="application/vnd.openxmlformats-officedocument.presentationml.notesSlide+xml"/>
  <Override PartName="/ppt/tags/tag19.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86" r:id="rId25"/>
    <p:sldId id="537" r:id="rId26"/>
    <p:sldId id="538" r:id="rId27"/>
    <p:sldId id="579" r:id="rId28"/>
    <p:sldId id="547" r:id="rId29"/>
    <p:sldId id="548" r:id="rId30"/>
    <p:sldId id="549" r:id="rId31"/>
    <p:sldId id="550" r:id="rId32"/>
    <p:sldId id="551" r:id="rId33"/>
    <p:sldId id="552" r:id="rId34"/>
    <p:sldId id="553" r:id="rId35"/>
    <p:sldId id="554" r:id="rId36"/>
    <p:sldId id="580" r:id="rId37"/>
    <p:sldId id="581" r:id="rId38"/>
    <p:sldId id="561" r:id="rId39"/>
    <p:sldId id="565" r:id="rId40"/>
    <p:sldId id="566" r:id="rId41"/>
    <p:sldId id="358" r:id="rId42"/>
    <p:sldId id="582" r:id="rId43"/>
    <p:sldId id="585" r:id="rId44"/>
    <p:sldId id="544" r:id="rId45"/>
    <p:sldId id="583" r:id="rId46"/>
    <p:sldId id="584" r:id="rId47"/>
    <p:sldId id="350" r:id="rId48"/>
    <p:sldId id="578" r:id="rId49"/>
    <p:sldId id="572" r:id="rId50"/>
    <p:sldId id="573" r:id="rId51"/>
    <p:sldId id="574" r:id="rId52"/>
    <p:sldId id="569" r:id="rId53"/>
    <p:sldId id="570" r:id="rId54"/>
    <p:sldId id="571" r:id="rId55"/>
    <p:sldId id="540" r:id="rId56"/>
    <p:sldId id="541" r:id="rId57"/>
    <p:sldId id="508" r:id="rId58"/>
    <p:sldId id="526" r:id="rId59"/>
    <p:sldId id="514" r:id="rId60"/>
    <p:sldId id="507" r:id="rId61"/>
    <p:sldId id="509" r:id="rId62"/>
    <p:sldId id="510" r:id="rId63"/>
    <p:sldId id="464" r:id="rId64"/>
    <p:sldId id="465" r:id="rId65"/>
    <p:sldId id="375" r:id="rId66"/>
    <p:sldId id="299" r:id="rId67"/>
    <p:sldId id="357" r:id="rId68"/>
    <p:sldId id="305" r:id="rId69"/>
    <p:sldId id="306" r:id="rId70"/>
    <p:sldId id="301" r:id="rId71"/>
    <p:sldId id="271" r:id="rId72"/>
    <p:sldId id="326" r:id="rId73"/>
    <p:sldId id="327" r:id="rId74"/>
    <p:sldId id="272" r:id="rId75"/>
    <p:sldId id="374" r:id="rId76"/>
    <p:sldId id="468" r:id="rId77"/>
    <p:sldId id="332" r:id="rId78"/>
    <p:sldId id="370" r:id="rId79"/>
    <p:sldId id="371" r:id="rId80"/>
    <p:sldId id="335" r:id="rId81"/>
    <p:sldId id="372" r:id="rId82"/>
    <p:sldId id="373" r:id="rId83"/>
    <p:sldId id="307" r:id="rId84"/>
    <p:sldId id="467" r:id="rId85"/>
    <p:sldId id="458" r:id="rId86"/>
    <p:sldId id="459" r:id="rId87"/>
    <p:sldId id="460" r:id="rId88"/>
    <p:sldId id="461" r:id="rId89"/>
    <p:sldId id="462" r:id="rId90"/>
    <p:sldId id="466" r:id="rId91"/>
    <p:sldId id="463"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98" autoAdjust="0"/>
    <p:restoredTop sz="72222" autoAdjust="0"/>
  </p:normalViewPr>
  <p:slideViewPr>
    <p:cSldViewPr showGuides="1">
      <p:cViewPr varScale="1">
        <p:scale>
          <a:sx n="79" d="100"/>
          <a:sy n="79" d="100"/>
        </p:scale>
        <p:origin x="944" y="192"/>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is-IS" sz="1800" baseline="0">
                        <a:solidFill>
                          <a:schemeClr val="tx1"/>
                        </a:solidFill>
                      </a:rPr>
                      <a:t>IXP 2400</a:t>
                    </a:r>
                  </a:p>
                  <a:p>
                    <a:r>
                      <a:rPr lang="is-IS" sz="1800" baseline="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Stress that this is *a* set of atoms, not *the* set.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results from dissertation on generalizability</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91</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2/11/18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2/11/18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2/11/18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2/11/18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a:solidFill>
                  <a:srgbClr val="000000"/>
                </a:solidFill>
                <a:latin typeface="+mj-lt"/>
                <a:cs typeface="Seravek"/>
              </a:rPr>
              <a:t>Extracting</a:t>
            </a:r>
          </a:p>
          <a:p>
            <a:pPr algn="ctr"/>
            <a:r>
              <a:rPr lang="en-US" sz="2200" dirty="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a:latin typeface="+mj-lt"/>
                <a:cs typeface="Seravek"/>
              </a:rPr>
              <a:t>Output: Atoms</a:t>
            </a:r>
          </a:p>
          <a:p>
            <a:endParaRPr lang="en-US" sz="1000" dirty="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a:solidFill>
                  <a:srgbClr val="000000"/>
                </a:solidFill>
                <a:latin typeface="+mj-lt"/>
                <a:cs typeface="Seravek"/>
              </a:rPr>
              <a:t>Checking</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existing</a:t>
            </a:r>
          </a:p>
          <a:p>
            <a:pPr algn="ctr"/>
            <a:r>
              <a:rPr lang="en-US" sz="2200" dirty="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1837946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2047352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2268670" y="6075402"/>
            <a:ext cx="7654660" cy="553998"/>
          </a:xfrm>
          <a:prstGeom prst="rect">
            <a:avLst/>
          </a:prstGeom>
          <a:noFill/>
        </p:spPr>
        <p:txBody>
          <a:bodyPr wrap="none" rtlCol="0">
            <a:spAutoFit/>
          </a:bodyPr>
          <a:lstStyle/>
          <a:p>
            <a:r>
              <a:rPr lang="en-US" sz="3000" dirty="0">
                <a:latin typeface="Gadugi" panose="020B0502040204020203" pitchFamily="34" charset="0"/>
              </a:rPr>
              <a:t>Fixed-function routers and smart end points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Generalizability of atoms</a:t>
            </a:r>
          </a:p>
        </p:txBody>
      </p:sp>
      <p:sp>
        <p:nvSpPr>
          <p:cNvPr id="3" name="Content Placeholder 2">
            <a:extLst>
              <a:ext uri="{FF2B5EF4-FFF2-40B4-BE49-F238E27FC236}">
                <a16:creationId xmlns:a16="http://schemas.microsoft.com/office/drawing/2014/main" id="{007CE38D-B593-1A43-9AC6-DFD3757808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8579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‘16):</a:t>
            </a:r>
          </a:p>
          <a:p>
            <a:pPr marL="0" indent="0">
              <a:buNone/>
            </a:pPr>
            <a:r>
              <a:rPr lang="en-US" dirty="0"/>
              <a:t>  programming streaming</a:t>
            </a:r>
          </a:p>
          <a:p>
            <a:pPr marL="0" indent="0">
              <a:buNone/>
            </a:pPr>
            <a:r>
              <a:rPr lang="en-US" dirty="0"/>
              <a:t>  algorithms</a:t>
            </a:r>
          </a:p>
          <a:p>
            <a:endParaRPr lang="en-US" dirty="0"/>
          </a:p>
          <a:p>
            <a:r>
              <a:rPr lang="en-US" dirty="0"/>
              <a:t>PIFO (SIGCOMM ‘16):</a:t>
            </a:r>
          </a:p>
          <a:p>
            <a:pPr marL="0" indent="0">
              <a:buNone/>
            </a:pPr>
            <a:r>
              <a:rPr lang="en-US" dirty="0"/>
              <a:t>  programming scheduling</a:t>
            </a:r>
          </a:p>
          <a:p>
            <a:pPr marL="0" indent="0">
              <a:buNone/>
            </a:pPr>
            <a:r>
              <a:rPr lang="en-US" dirty="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a:t>
            </a:r>
            <a:r>
              <a:rPr lang="en-US" dirty="0" err="1"/>
              <a:t>etc</a:t>
            </a:r>
            <a:endParaRPr lang="en-US" dirty="0"/>
          </a:p>
          <a:p>
            <a:r>
              <a:rPr lang="en-US" dirty="0"/>
              <a:t>Yet, routers are still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a:t>
            </a:r>
            <a:r>
              <a:rPr lang="en-US" dirty="0" err="1"/>
              <a:t>etc</a:t>
            </a:r>
            <a:endParaRPr lang="en-US" dirty="0"/>
          </a:p>
          <a:p>
            <a:r>
              <a:rPr lang="en-US" dirty="0"/>
              <a:t>Yet, routers are still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Packet transactions </a:t>
            </a:r>
            <a:r>
              <a:rPr lang="en-US" dirty="0"/>
              <a:t>now </a:t>
            </a:r>
            <a:r>
              <a:rPr lang="en-US" dirty="0">
                <a:latin typeface="Gadugi" panose="020B0502040204020203" pitchFamily="34" charset="0"/>
              </a:rPr>
              <a:t>in P4</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worse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53</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‘16):</a:t>
            </a:r>
          </a:p>
          <a:p>
            <a:pPr marL="0" indent="0">
              <a:buNone/>
            </a:pPr>
            <a:r>
              <a:rPr lang="en-US" dirty="0"/>
              <a:t>  programming streaming</a:t>
            </a:r>
          </a:p>
          <a:p>
            <a:pPr marL="0" indent="0">
              <a:buNone/>
            </a:pPr>
            <a:r>
              <a:rPr lang="en-US" dirty="0"/>
              <a:t>  algorithms</a:t>
            </a:r>
          </a:p>
          <a:p>
            <a:endParaRPr lang="en-US" dirty="0"/>
          </a:p>
          <a:p>
            <a:r>
              <a:rPr lang="en-US" dirty="0"/>
              <a:t>PIFO (SIGCOMM ‘16):</a:t>
            </a:r>
          </a:p>
          <a:p>
            <a:pPr marL="0" indent="0">
              <a:buNone/>
            </a:pPr>
            <a:r>
              <a:rPr lang="en-US" dirty="0"/>
              <a:t>  programming scheduling</a:t>
            </a:r>
          </a:p>
          <a:p>
            <a:pPr marL="0" indent="0">
              <a:buNone/>
            </a:pPr>
            <a:r>
              <a:rPr lang="en-US" dirty="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‘16):</a:t>
            </a:r>
          </a:p>
          <a:p>
            <a:pPr marL="0" indent="0">
              <a:buNone/>
            </a:pPr>
            <a:r>
              <a:rPr lang="en-US" dirty="0"/>
              <a:t>  programming streaming</a:t>
            </a:r>
          </a:p>
          <a:p>
            <a:pPr marL="0" indent="0">
              <a:buNone/>
            </a:pPr>
            <a:r>
              <a:rPr lang="en-US" dirty="0"/>
              <a:t>  algorithms</a:t>
            </a:r>
          </a:p>
          <a:p>
            <a:endParaRPr lang="en-US" dirty="0"/>
          </a:p>
          <a:p>
            <a:r>
              <a:rPr lang="en-US" dirty="0"/>
              <a:t>PIFO (SIGCOMM ‘16):</a:t>
            </a:r>
          </a:p>
          <a:p>
            <a:pPr marL="0" indent="0">
              <a:buNone/>
            </a:pPr>
            <a:r>
              <a:rPr lang="en-US" dirty="0"/>
              <a:t>  programming scheduling</a:t>
            </a:r>
          </a:p>
          <a:p>
            <a:pPr marL="0" indent="0">
              <a:buNone/>
            </a:pPr>
            <a:r>
              <a:rPr lang="en-US" dirty="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t>
            </a:r>
            <a:r>
              <a:rPr lang="en-US" sz="280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15304</TotalTime>
  <Words>10104</Words>
  <Application>Microsoft Macintosh PowerPoint</Application>
  <PresentationFormat>Widescreen</PresentationFormat>
  <Paragraphs>1772</Paragraphs>
  <Slides>91</Slides>
  <Notes>82</Notes>
  <HiddenSlides>29</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Arial</vt:lpstr>
      <vt:lpstr>Calibri</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Can an atom implement a pipeline stage?</vt:lpstr>
      <vt:lpstr>Results: A catalog of reusable atoms</vt:lpstr>
      <vt:lpstr>Results: A catalog of reusable atoms</vt:lpstr>
      <vt:lpstr>Results: A catalog of reusable atoms</vt:lpstr>
      <vt:lpstr>Generalizability of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What algorithms do PIFOs enable?</vt:lpstr>
      <vt:lpstr>What algorithms do PIFOs enable?</vt:lpstr>
      <vt:lpstr>Broader impact</vt:lpstr>
      <vt:lpstr>Co-authors</vt:lpstr>
      <vt:lpstr>Backup slides</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5982</cp:revision>
  <dcterms:created xsi:type="dcterms:W3CDTF">2015-11-20T07:11:46Z</dcterms:created>
  <dcterms:modified xsi:type="dcterms:W3CDTF">2018-02-11T06:20:11Z</dcterms:modified>
</cp:coreProperties>
</file>