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3" r:id="rId24"/>
    <p:sldId id="358" r:id="rId25"/>
    <p:sldId id="350" r:id="rId26"/>
    <p:sldId id="453" r:id="rId27"/>
    <p:sldId id="454" r:id="rId28"/>
    <p:sldId id="455" r:id="rId29"/>
    <p:sldId id="456" r:id="rId30"/>
    <p:sldId id="457" r:id="rId31"/>
    <p:sldId id="458" r:id="rId32"/>
    <p:sldId id="459" r:id="rId33"/>
    <p:sldId id="460" r:id="rId34"/>
    <p:sldId id="449" r:id="rId35"/>
    <p:sldId id="438" r:id="rId36"/>
    <p:sldId id="431" r:id="rId37"/>
    <p:sldId id="308" r:id="rId38"/>
    <p:sldId id="262" r:id="rId39"/>
    <p:sldId id="300" r:id="rId40"/>
    <p:sldId id="375" r:id="rId41"/>
    <p:sldId id="272" r:id="rId42"/>
    <p:sldId id="305" r:id="rId43"/>
    <p:sldId id="306" r:id="rId44"/>
    <p:sldId id="271" r:id="rId45"/>
    <p:sldId id="299" r:id="rId46"/>
    <p:sldId id="326" r:id="rId47"/>
    <p:sldId id="327" r:id="rId48"/>
    <p:sldId id="3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67073" autoAdjust="0"/>
  </p:normalViewPr>
  <p:slideViewPr>
    <p:cSldViewPr showGuides="1">
      <p:cViewPr>
        <p:scale>
          <a:sx n="68" d="100"/>
          <a:sy n="68" d="100"/>
        </p:scale>
        <p:origin x="1080" y="22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15824224"/>
        <c:axId val="2115799968"/>
      </c:lineChart>
      <c:catAx>
        <c:axId val="211582422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15799968"/>
        <c:crosses val="autoZero"/>
        <c:auto val="1"/>
        <c:lblAlgn val="ctr"/>
        <c:lblOffset val="100"/>
        <c:noMultiLvlLbl val="0"/>
      </c:catAx>
      <c:valAx>
        <c:axId val="2115799968"/>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15824224"/>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a:t>
            </a:r>
            <a:r>
              <a:rPr lang="en-US" baseline="0" dirty="0" smtClean="0"/>
              <a:t>I am going to be speaking about a new programming model for line-rate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t>
            </a:r>
            <a:r>
              <a:rPr lang="en-US" baseline="0" smtClean="0"/>
              <a:t>and back)</a:t>
            </a:r>
            <a:endParaRPr lang="en-US" baseline="0" dirty="0" smtClean="0"/>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These are algorithms that process and transform packets and/or switch state as packets transit a switch. Here are a few examples of such algorithms.</a:t>
            </a:r>
          </a:p>
          <a:p>
            <a:endParaRPr lang="en-US" baseline="0" dirty="0" smtClean="0"/>
          </a:p>
          <a:p>
            <a:r>
              <a:rPr lang="en-US" baseline="0" dirty="0" smtClean="0"/>
              <a:t>But, we also want the switches to run at line rate, which I define to be the highest capacity supported by dedicated hardware switches. Today that’s 10 to 100 G on 10 to 100 ports.</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switch designers to uniformly specify </a:t>
            </a:r>
            <a:r>
              <a:rPr lang="en-US" baseline="0" smtClean="0"/>
              <a:t>a 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But, why care about line-rate programmability?</a:t>
            </a:r>
          </a:p>
          <a:p>
            <a:pPr marL="685800" lvl="1" indent="-228600" algn="l">
              <a:buAutoNum type="arabicPeriod"/>
            </a:pPr>
            <a:r>
              <a:rPr lang="en-US" baseline="0" dirty="0" smtClean="0"/>
              <a:t>Second, perhaps for the first time, it is practical to build programmable chips with the same performance as the fastest fixed function chips. This is just Moore’s law for networking.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What do I mean by this?</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your own protocol format. These parsed packets are then looked up in a sequence of match-action tables in a pipeline. Unlike </a:t>
            </a:r>
            <a:r>
              <a:rPr lang="en-US" baseline="0" dirty="0" err="1" smtClean="0"/>
              <a:t>OpenFlow</a:t>
            </a:r>
            <a:r>
              <a:rPr lang="en-US" baseline="0" dirty="0" smtClean="0"/>
              <a:t>, you can match on any user-defined field in the packet and carry out an arbitrary set of actions by composing smaller action primitives 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Yet, these</a:t>
            </a:r>
            <a:r>
              <a:rPr lang="en-US" baseline="0" dirty="0" smtClean="0"/>
              <a:t> chips fall short. There is no way to program the algorithms that I mentioned earlier on these chips today. The reason is simple.</a:t>
            </a:r>
          </a:p>
          <a:p>
            <a:endParaRPr lang="en-US" baseline="0" dirty="0" smtClean="0"/>
          </a:p>
          <a:p>
            <a:r>
              <a:rPr lang="en-US" baseline="0" dirty="0" smtClean="0"/>
              <a:t>These chips focus largely on stateless tasks such as packet forwarding that don’t modify state in the data plane. By contrast, most data-plane algorithms do modify state in the data plane, for example to maintain moving average estimates.</a:t>
            </a:r>
          </a:p>
          <a:p>
            <a:endParaRPr lang="en-US" baseline="0" dirty="0" smtClean="0"/>
          </a:p>
          <a:p>
            <a:r>
              <a:rPr lang="en-US" baseline="0" dirty="0" smtClean="0"/>
              <a:t>The second problem is that languages for these switches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have two challenges that we address here.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Ideally, it should be no harder to </a:t>
            </a:r>
            <a:r>
              <a:rPr lang="en-US" baseline="0" dirty="0" err="1" smtClean="0"/>
              <a:t>prog</a:t>
            </a:r>
            <a:r>
              <a:rPr lang="en-US" baseline="0" dirty="0" smtClean="0"/>
              <a:t> these chips than it is to </a:t>
            </a:r>
            <a:r>
              <a:rPr lang="en-US" baseline="0" dirty="0" err="1" smtClean="0"/>
              <a:t>prog</a:t>
            </a:r>
            <a:r>
              <a:rPr lang="en-US" baseline="0" dirty="0" smtClean="0"/>
              <a:t> a software router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also design a </a:t>
            </a:r>
            <a:r>
              <a:rPr lang="en-US" baseline="0" dirty="0" err="1" smtClean="0"/>
              <a:t>stateful</a:t>
            </a:r>
            <a:r>
              <a:rPr lang="en-US" baseline="0" dirty="0" smtClean="0"/>
              <a:t> instruction set supporting these algorithms? This </a:t>
            </a:r>
            <a:r>
              <a:rPr lang="en-US" baseline="0" dirty="0" err="1" smtClean="0"/>
              <a:t>stateful</a:t>
            </a:r>
            <a:r>
              <a:rPr lang="en-US" baseline="0" dirty="0" smtClean="0"/>
              <a:t> instruction set should both be expressive and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this abstraction.</a:t>
            </a:r>
          </a:p>
          <a:p>
            <a:r>
              <a:rPr lang="en-US" baseline="0" dirty="0" smtClean="0"/>
              <a:t>Second, a representation for switch instruction sets called atoms. We use this to design seven </a:t>
            </a:r>
            <a:r>
              <a:rPr lang="en-US" baseline="0" dirty="0" err="1" smtClean="0"/>
              <a:t>stateful</a:t>
            </a:r>
            <a:r>
              <a:rPr lang="en-US" baseline="0" dirty="0" smtClean="0"/>
              <a:t> instructions that switch designers can implement.</a:t>
            </a:r>
          </a:p>
          <a:p>
            <a:r>
              <a:rPr lang="en-US" baseline="0" dirty="0" smtClean="0"/>
              <a:t>Third, a compiler to bridge these two concepts. We show how this compiler allows us to iteratively design 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8/23/16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8/23/16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eb.mit.edu/domin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153386621"/>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46249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Packet transactions: an abstraction for data-plane algorithms</a:t>
            </a:r>
          </a:p>
          <a:p>
            <a:endParaRPr lang="en-US" dirty="0">
              <a:latin typeface="Gadugi" panose="020B0502040204020203" pitchFamily="34" charset="0"/>
            </a:endParaRPr>
          </a:p>
          <a:p>
            <a:r>
              <a:rPr lang="en-US" dirty="0" smtClean="0">
                <a:latin typeface="Gadugi" panose="020B0502040204020203" pitchFamily="34" charset="0"/>
              </a:rPr>
              <a:t>Atoms: a representation for switch instruction sets</a:t>
            </a:r>
          </a:p>
          <a:p>
            <a:endParaRPr lang="en-US" dirty="0"/>
          </a:p>
          <a:p>
            <a:r>
              <a:rPr lang="en-US" dirty="0" smtClean="0">
                <a:latin typeface="Gadugi" panose="020B0502040204020203" pitchFamily="34" charset="0"/>
              </a:rPr>
              <a:t>A blue print for designing switch 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195"/>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nodeType="afterEffect">
                                  <p:stCondLst>
                                    <p:cond delay="250"/>
                                  </p:stCondLst>
                                  <p:childTnLst>
                                    <p:set>
                                      <p:cBhvr>
                                        <p:cTn id="26"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Where do </a:t>
            </a:r>
            <a:r>
              <a:rPr lang="en-US" smtClean="0"/>
              <a:t>programmable switches </a:t>
            </a:r>
            <a:r>
              <a:rPr lang="en-US" dirty="0" smtClean="0"/>
              <a:t>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Hard to program data-plane algorithms today</a:t>
            </a:r>
          </a:p>
          <a:p>
            <a:pPr lvl="1"/>
            <a:r>
              <a:rPr lang="en-US" dirty="0" smtClean="0"/>
              <a:t>Hardware good for stateless tasks (forwarding), not </a:t>
            </a:r>
            <a:r>
              <a:rPr lang="en-US" dirty="0" err="1" smtClean="0"/>
              <a:t>stateful</a:t>
            </a:r>
            <a:r>
              <a:rPr lang="en-US" dirty="0" smtClean="0"/>
              <a:t> ones (AQM)</a:t>
            </a:r>
          </a:p>
          <a:p>
            <a:pPr lvl="1"/>
            <a:r>
              <a:rPr lang="en-US" dirty="0" smtClean="0"/>
              <a:t>Low-level languages (P4, POF).</a:t>
            </a:r>
          </a:p>
          <a:p>
            <a:pPr lvl="1"/>
            <a:endParaRPr lang="en-US" dirty="0"/>
          </a:p>
          <a:p>
            <a:r>
              <a:rPr lang="en-US" dirty="0" smtClean="0"/>
              <a:t>Challenges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9178</TotalTime>
  <Words>6318</Words>
  <Application>Microsoft Macintosh PowerPoint</Application>
  <PresentationFormat>Widescreen</PresentationFormat>
  <Paragraphs>965</Paragraphs>
  <Slides>48</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switches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switches</vt:lpstr>
      <vt:lpstr>Demo</vt:lpstr>
      <vt:lpstr>Stateful atoms for programmable switches</vt:lpstr>
      <vt:lpstr>Expressiveness of packet transactions</vt:lpstr>
      <vt:lpstr>Compilation results</vt:lpstr>
      <vt:lpstr>Compilation results</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3827</cp:revision>
  <dcterms:created xsi:type="dcterms:W3CDTF">2015-11-20T07:11:46Z</dcterms:created>
  <dcterms:modified xsi:type="dcterms:W3CDTF">2016-08-23T13:56:48Z</dcterms:modified>
</cp:coreProperties>
</file>