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981083088"/>
        <c:axId val="1981091216"/>
      </c:lineChart>
      <c:catAx>
        <c:axId val="198108308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981091216"/>
        <c:crosses val="autoZero"/>
        <c:auto val="1"/>
        <c:lblAlgn val="ctr"/>
        <c:lblOffset val="100"/>
        <c:noMultiLvlLbl val="0"/>
      </c:catAx>
      <c:valAx>
        <c:axId val="198109121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98108308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03164848"/>
        <c:axId val="1996654784"/>
      </c:scatterChart>
      <c:valAx>
        <c:axId val="20031648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96654784"/>
        <c:crosses val="autoZero"/>
        <c:crossBetween val="midCat"/>
      </c:valAx>
      <c:valAx>
        <c:axId val="19966547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031648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10/15/16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10/15/16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10/15/16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a:t>
            </a:r>
            <a:r>
              <a:rPr lang="en-US" dirty="0" smtClean="0">
                <a:latin typeface="Gadugi" panose="020B0502040204020203" pitchFamily="34" charset="0"/>
              </a:rPr>
              <a:t>router </a:t>
            </a:r>
            <a:r>
              <a:rPr lang="en-US" dirty="0" smtClean="0">
                <a:latin typeface="Gadugi" panose="020B0502040204020203" pitchFamily="34" charset="0"/>
              </a:rPr>
              <a:t>(1981): DEC PDP </a:t>
            </a:r>
            <a:r>
              <a:rPr lang="en-US" dirty="0" smtClean="0">
                <a:latin typeface="Gadugi" panose="020B0502040204020203" pitchFamily="34" charset="0"/>
              </a:rPr>
              <a:t>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9001</TotalTime>
  <Words>11519</Words>
  <Application>Microsoft Macintosh PowerPoint</Application>
  <PresentationFormat>Widescreen</PresentationFormat>
  <Paragraphs>1822</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2987</cp:revision>
  <dcterms:created xsi:type="dcterms:W3CDTF">2015-11-20T07:11:46Z</dcterms:created>
  <dcterms:modified xsi:type="dcterms:W3CDTF">2016-10-15T16:26:48Z</dcterms:modified>
</cp:coreProperties>
</file>