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tags/tag1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8.xml" ContentType="application/vnd.openxmlformats-officedocument.presentationml.tags+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tags/tag2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20" r:id="rId15"/>
    <p:sldId id="421" r:id="rId16"/>
    <p:sldId id="422" r:id="rId17"/>
    <p:sldId id="423" r:id="rId18"/>
    <p:sldId id="424" r:id="rId19"/>
    <p:sldId id="425" r:id="rId20"/>
    <p:sldId id="426" r:id="rId21"/>
    <p:sldId id="427" r:id="rId22"/>
    <p:sldId id="428" r:id="rId23"/>
    <p:sldId id="454" r:id="rId24"/>
    <p:sldId id="437" r:id="rId25"/>
    <p:sldId id="429" r:id="rId26"/>
    <p:sldId id="430" r:id="rId27"/>
    <p:sldId id="431" r:id="rId28"/>
    <p:sldId id="432" r:id="rId29"/>
    <p:sldId id="433" r:id="rId30"/>
    <p:sldId id="455" r:id="rId31"/>
    <p:sldId id="434" r:id="rId32"/>
    <p:sldId id="435" r:id="rId33"/>
    <p:sldId id="436" r:id="rId34"/>
    <p:sldId id="418"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358" r:id="rId52"/>
    <p:sldId id="350" r:id="rId53"/>
    <p:sldId id="396" r:id="rId54"/>
    <p:sldId id="397" r:id="rId55"/>
    <p:sldId id="375" r:id="rId56"/>
    <p:sldId id="357" r:id="rId57"/>
    <p:sldId id="289" r:id="rId58"/>
    <p:sldId id="300" r:id="rId59"/>
    <p:sldId id="363" r:id="rId60"/>
    <p:sldId id="364" r:id="rId61"/>
    <p:sldId id="365" r:id="rId62"/>
    <p:sldId id="273" r:id="rId63"/>
    <p:sldId id="287" r:id="rId64"/>
    <p:sldId id="259" r:id="rId65"/>
    <p:sldId id="262" r:id="rId66"/>
    <p:sldId id="305" r:id="rId67"/>
    <p:sldId id="306" r:id="rId68"/>
    <p:sldId id="301" r:id="rId69"/>
    <p:sldId id="271" r:id="rId70"/>
    <p:sldId id="299" r:id="rId71"/>
    <p:sldId id="288" r:id="rId72"/>
    <p:sldId id="326" r:id="rId73"/>
    <p:sldId id="327" r:id="rId74"/>
    <p:sldId id="272" r:id="rId75"/>
    <p:sldId id="374" r:id="rId76"/>
    <p:sldId id="332" r:id="rId77"/>
    <p:sldId id="370" r:id="rId78"/>
    <p:sldId id="371" r:id="rId79"/>
    <p:sldId id="335" r:id="rId80"/>
    <p:sldId id="336" r:id="rId81"/>
    <p:sldId id="353" r:id="rId82"/>
    <p:sldId id="352" r:id="rId83"/>
    <p:sldId id="372" r:id="rId84"/>
    <p:sldId id="373" r:id="rId85"/>
    <p:sldId id="307"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47" autoAdjust="0"/>
    <p:restoredTop sz="56269" autoAdjust="0"/>
  </p:normalViewPr>
  <p:slideViewPr>
    <p:cSldViewPr showGuides="1">
      <p:cViewPr varScale="1">
        <p:scale>
          <a:sx n="56" d="100"/>
          <a:sy n="56" d="100"/>
        </p:scale>
        <p:origin x="1816"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33929696"/>
        <c:axId val="2130919184"/>
      </c:lineChart>
      <c:catAx>
        <c:axId val="213392969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30919184"/>
        <c:crosses val="autoZero"/>
        <c:auto val="1"/>
        <c:lblAlgn val="ctr"/>
        <c:lblOffset val="100"/>
        <c:noMultiLvlLbl val="0"/>
      </c:catAx>
      <c:valAx>
        <c:axId val="213091918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3392969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10545888"/>
        <c:axId val="-2110550304"/>
      </c:scatterChart>
      <c:valAx>
        <c:axId val="-211054588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10550304"/>
        <c:crosses val="autoZero"/>
        <c:crossBetween val="midCat"/>
      </c:valAx>
      <c:valAx>
        <c:axId val="-211055030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105458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2300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37579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router functionality. The specificity lets you retain high performance, while having a class of algorithms means that it’s </a:t>
            </a:r>
            <a:r>
              <a:rPr lang="en-US" baseline="0" smtClean="0"/>
              <a:t>somewhat future proof.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chart" Target="../charts/char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2248722"/>
              </p:ext>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622432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8880135"/>
              </p:ext>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736228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dirty="0" smtClean="0"/>
              <a:t>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8011</TotalTime>
  <Words>12199</Words>
  <Application>Microsoft Macintosh PowerPoint</Application>
  <PresentationFormat>Widescreen</PresentationFormat>
  <Paragraphs>1928</Paragraphs>
  <Slides>85</Slides>
  <Notes>76</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Performance requirements at line rate</vt:lpstr>
      <vt:lpstr>Single processor architecture</vt:lpstr>
      <vt:lpstr>Packet-parallel architecture</vt:lpstr>
      <vt:lpstr>Packet-parallel architecture</vt:lpstr>
      <vt:lpstr>Function-parallel or pipelined architecture</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Compiling packet transactions</vt:lpstr>
      <vt:lpstr>Designing programmable switches</vt:lpstr>
      <vt:lpstr>Demo</vt:lpstr>
      <vt:lpstr>Stateful atoms for programmable switches</vt:lpstr>
      <vt:lpstr>Programming with packet transactions</vt:lpstr>
      <vt:lpstr>Programming with packet transactions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2875</cp:revision>
  <dcterms:created xsi:type="dcterms:W3CDTF">2015-11-20T07:11:46Z</dcterms:created>
  <dcterms:modified xsi:type="dcterms:W3CDTF">2016-10-02T18:12:53Z</dcterms:modified>
</cp:coreProperties>
</file>