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3.xml" ContentType="application/vnd.openxmlformats-officedocument.presentationml.tags+xml"/>
  <Override PartName="/ppt/notesSlides/notesSlide43.xml" ContentType="application/vnd.openxmlformats-officedocument.presentationml.notesSlide+xml"/>
  <Override PartName="/ppt/tags/tag14.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5.xml" ContentType="application/vnd.openxmlformats-officedocument.presentationml.tags+xml"/>
  <Override PartName="/ppt/notesSlides/notesSlide50.xml" ContentType="application/vnd.openxmlformats-officedocument.presentationml.notesSlide+xml"/>
  <Override PartName="/ppt/tags/tag16.xml" ContentType="application/vnd.openxmlformats-officedocument.presentationml.tags+xml"/>
  <Override PartName="/ppt/notesSlides/notesSlide51.xml" ContentType="application/vnd.openxmlformats-officedocument.presentationml.notesSlide+xml"/>
  <Override PartName="/ppt/tags/tag17.xml" ContentType="application/vnd.openxmlformats-officedocument.presentationml.tags+xml"/>
  <Override PartName="/ppt/notesSlides/notesSlide52.xml" ContentType="application/vnd.openxmlformats-officedocument.presentationml.notesSlide+xml"/>
  <Override PartName="/ppt/tags/tag18.xml" ContentType="application/vnd.openxmlformats-officedocument.presentationml.tags+xml"/>
  <Override PartName="/ppt/notesSlides/notesSlide53.xml" ContentType="application/vnd.openxmlformats-officedocument.presentationml.notesSlide+xml"/>
  <Override PartName="/ppt/tags/tag19.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9" r:id="rId27"/>
    <p:sldId id="547" r:id="rId28"/>
    <p:sldId id="548" r:id="rId29"/>
    <p:sldId id="549" r:id="rId30"/>
    <p:sldId id="550" r:id="rId31"/>
    <p:sldId id="551" r:id="rId32"/>
    <p:sldId id="552" r:id="rId33"/>
    <p:sldId id="553" r:id="rId34"/>
    <p:sldId id="554" r:id="rId35"/>
    <p:sldId id="580" r:id="rId36"/>
    <p:sldId id="581" r:id="rId37"/>
    <p:sldId id="561" r:id="rId38"/>
    <p:sldId id="565" r:id="rId39"/>
    <p:sldId id="566" r:id="rId40"/>
    <p:sldId id="358" r:id="rId41"/>
    <p:sldId id="582" r:id="rId42"/>
    <p:sldId id="585" r:id="rId43"/>
    <p:sldId id="544" r:id="rId44"/>
    <p:sldId id="583" r:id="rId45"/>
    <p:sldId id="584" r:id="rId46"/>
    <p:sldId id="350" r:id="rId47"/>
    <p:sldId id="578" r:id="rId48"/>
    <p:sldId id="572" r:id="rId49"/>
    <p:sldId id="573" r:id="rId50"/>
    <p:sldId id="574" r:id="rId51"/>
    <p:sldId id="569" r:id="rId52"/>
    <p:sldId id="570" r:id="rId53"/>
    <p:sldId id="571" r:id="rId54"/>
    <p:sldId id="540" r:id="rId55"/>
    <p:sldId id="541" r:id="rId56"/>
    <p:sldId id="508" r:id="rId57"/>
    <p:sldId id="526" r:id="rId58"/>
    <p:sldId id="514" r:id="rId59"/>
    <p:sldId id="507" r:id="rId60"/>
    <p:sldId id="509" r:id="rId61"/>
    <p:sldId id="510" r:id="rId62"/>
    <p:sldId id="464" r:id="rId63"/>
    <p:sldId id="465" r:id="rId64"/>
    <p:sldId id="375" r:id="rId65"/>
    <p:sldId id="299" r:id="rId66"/>
    <p:sldId id="357" r:id="rId67"/>
    <p:sldId id="305" r:id="rId68"/>
    <p:sldId id="306" r:id="rId69"/>
    <p:sldId id="301" r:id="rId70"/>
    <p:sldId id="271" r:id="rId71"/>
    <p:sldId id="326" r:id="rId72"/>
    <p:sldId id="327" r:id="rId73"/>
    <p:sldId id="272" r:id="rId74"/>
    <p:sldId id="374" r:id="rId75"/>
    <p:sldId id="468" r:id="rId76"/>
    <p:sldId id="332" r:id="rId77"/>
    <p:sldId id="370" r:id="rId78"/>
    <p:sldId id="371" r:id="rId79"/>
    <p:sldId id="335" r:id="rId80"/>
    <p:sldId id="372" r:id="rId81"/>
    <p:sldId id="373" r:id="rId82"/>
    <p:sldId id="307" r:id="rId83"/>
    <p:sldId id="467" r:id="rId84"/>
    <p:sldId id="458" r:id="rId85"/>
    <p:sldId id="459" r:id="rId86"/>
    <p:sldId id="460" r:id="rId87"/>
    <p:sldId id="461" r:id="rId88"/>
    <p:sldId id="462" r:id="rId89"/>
    <p:sldId id="466" r:id="rId90"/>
    <p:sldId id="463"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481" autoAdjust="0"/>
    <p:restoredTop sz="72239" autoAdjust="0"/>
  </p:normalViewPr>
  <p:slideViewPr>
    <p:cSldViewPr showGuides="1">
      <p:cViewPr>
        <p:scale>
          <a:sx n="83" d="100"/>
          <a:sy n="83" d="100"/>
        </p:scale>
        <p:origin x="-224" y="80"/>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notesMaster" Target="notesMasters/notesMaster1.xml"/><Relationship Id="rId93" Type="http://schemas.openxmlformats.org/officeDocument/2006/relationships/presProps" Target="presProps.xml"/><Relationship Id="rId94" Type="http://schemas.openxmlformats.org/officeDocument/2006/relationships/viewProps" Target="viewProps.xml"/><Relationship Id="rId95" Type="http://schemas.openxmlformats.org/officeDocument/2006/relationships/theme" Target="theme/theme1.xml"/><Relationship Id="rId9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639046560"/>
        <c:axId val="1639054816"/>
      </c:scatterChart>
      <c:valAx>
        <c:axId val="163904656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9/21/17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crystallize</a:t>
            </a:r>
            <a:r>
              <a:rPr lang="en-US" baseline="0" dirty="0" smtClean="0"/>
              <a:t> description of packet transactions.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It’s important to mention NO</a:t>
            </a:r>
            <a:r>
              <a:rPr lang="en-US" baseline="0" dirty="0" smtClean="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Describe </a:t>
            </a:r>
            <a:r>
              <a:rPr lang="en-US" dirty="0"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a:t>
            </a:r>
            <a:r>
              <a:rPr lang="en-US" baseline="0" dirty="0" smtClean="0"/>
              <a:t> PROMPT</a:t>
            </a:r>
            <a:r>
              <a:rPr lang="en-US" dirty="0" smtClean="0"/>
              <a:t>: 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come up with an animation re: </a:t>
            </a:r>
            <a:r>
              <a:rPr lang="en-US" baseline="0" dirty="0" smtClean="0"/>
              <a:t>SCC</a:t>
            </a:r>
          </a:p>
          <a:p>
            <a:endParaRPr lang="en-US" baseline="0" dirty="0" smtClean="0"/>
          </a:p>
          <a:p>
            <a:pPr algn="ctr"/>
            <a:r>
              <a:rPr lang="en-US" sz="1200" kern="1200" dirty="0" smtClean="0">
                <a:solidFill>
                  <a:schemeClr val="tx1"/>
                </a:solidFill>
                <a:latin typeface="+mn-lt"/>
                <a:ea typeface="+mn-ea"/>
                <a:cs typeface="Seravek"/>
              </a:rPr>
              <a:t>(Lam (1988):</a:t>
            </a:r>
          </a:p>
          <a:p>
            <a:pPr algn="ctr"/>
            <a:r>
              <a:rPr lang="en-US" sz="1200" kern="1200" dirty="0" smtClean="0">
                <a:solidFill>
                  <a:schemeClr val="tx1"/>
                </a:solidFill>
                <a:latin typeface="+mn-lt"/>
                <a:ea typeface="+mn-ea"/>
                <a:cs typeface="Seravek"/>
              </a:rPr>
              <a:t>Software pipelining)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Maybe call this accumulator?</a:t>
            </a:r>
          </a:p>
          <a:p>
            <a:r>
              <a:rPr lang="en-US" baseline="0" dirty="0" smtClean="0"/>
              <a:t>TALK PROMPT: Say at the end that we use an off the shelf program synthesis tool called SKETCH for </a:t>
            </a:r>
            <a:r>
              <a:rPr lang="en-US" baseline="0" smtClean="0"/>
              <a:t>this purpose.</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209200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51</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PROMPT: Remember to talk about packets marching in lock step.</a:t>
            </a:r>
          </a:p>
          <a:p>
            <a:r>
              <a:rPr lang="en-US" baseline="0" dirty="0" smtClean="0"/>
              <a:t>Other examples of egress functionality (outside all of our programmable examples)</a:t>
            </a:r>
          </a:p>
          <a:p>
            <a:endParaRPr lang="en-US" baseline="0" dirty="0" smtClean="0"/>
          </a:p>
          <a:p>
            <a:r>
              <a:rPr lang="en-US" baseline="0" dirty="0" smtClean="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TALK PROMPT: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9/21/17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9/21/17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9/21/17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9/21/17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9/21/17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9/21/17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9/21/17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9/21/17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9/21/17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9/21/17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9/21/17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9/21/17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chart" Target="../charts/char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Designing fast </a:t>
            </a:r>
            <a:r>
              <a:rPr lang="en-US" smtClean="0">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r>
              <a:rPr lang="en-US" sz="2400" dirty="0" smtClean="0">
                <a:latin typeface="+mj-lt"/>
                <a:cs typeface="Seravek"/>
              </a:rPr>
              <a:t>)</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2268670" y="6075402"/>
            <a:ext cx="7654660"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a:t>
            </a:r>
            <a:r>
              <a:rPr lang="en-US" sz="3000" dirty="0" smtClean="0">
                <a:latin typeface="Gadugi" panose="020B0502040204020203" pitchFamily="34" charset="0"/>
              </a:rPr>
              <a:t>smart </a:t>
            </a:r>
            <a:r>
              <a:rPr lang="en-US" sz="3000" dirty="0" smtClean="0">
                <a:latin typeface="Gadugi" panose="020B0502040204020203" pitchFamily="34" charset="0"/>
              </a:rPr>
              <a:t>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an atom implement a pipeline stage?</a:t>
            </a:r>
            <a:endParaRPr lang="en-US" dirty="0"/>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a:t>
            </a:r>
            <a:r>
              <a:rPr lang="en-US" sz="2800" dirty="0" smtClean="0"/>
              <a:t>rogram synthesis </a:t>
            </a:r>
          </a:p>
          <a:p>
            <a:pPr marL="742950" lvl="1" indent="-285750">
              <a:buFont typeface="Arial" charset="0"/>
              <a:buChar char="•"/>
            </a:pPr>
            <a:r>
              <a:rPr lang="en-US" sz="2800" dirty="0" smtClean="0"/>
              <a:t>Atom: Program template with parameters</a:t>
            </a:r>
          </a:p>
          <a:p>
            <a:pPr marL="742950" lvl="1" indent="-285750">
              <a:buFont typeface="Arial" charset="0"/>
              <a:buChar char="•"/>
            </a:pPr>
            <a:r>
              <a:rPr lang="en-US" sz="2800" dirty="0"/>
              <a:t>Pipeline stage: </a:t>
            </a:r>
            <a:r>
              <a:rPr lang="en-US" sz="2800" dirty="0" smtClean="0"/>
              <a:t>Specification</a:t>
            </a:r>
          </a:p>
          <a:p>
            <a:pPr marL="742950" lvl="1" indent="-285750">
              <a:buFont typeface="Arial" charset="0"/>
              <a:buChar char="•"/>
            </a:pPr>
            <a:r>
              <a:rPr lang="en-US" sz="2800" dirty="0" smtClean="0"/>
              <a:t>Goal: Synthesize program (instantiate parameters) so that atom implements pipeline stage</a:t>
            </a:r>
            <a:endParaRPr lang="en-US" sz="2800" dirty="0"/>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467600" y="2057400"/>
            <a:ext cx="14097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698895"/>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a:t>
            </a:r>
            <a:r>
              <a:rPr lang="en-US" sz="11200" dirty="0" smtClean="0"/>
              <a:t>change with future packet arrivals</a:t>
            </a:r>
            <a:endParaRPr lang="en-US" sz="11200" dirty="0"/>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Fair queuing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shaping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a:t>
            </a:r>
            <a:r>
              <a:rPr lang="en-US" sz="3200" smtClean="0">
                <a:latin typeface="Gadugi" charset="0"/>
                <a:ea typeface="Gadugi" charset="0"/>
                <a:cs typeface="Gadugi" charset="0"/>
              </a:rPr>
              <a:t>library </a:t>
            </a:r>
            <a:r>
              <a:rPr lang="en-US" sz="3200" smtClean="0">
                <a:latin typeface="Gadugi" charset="0"/>
                <a:ea typeface="Gadugi" charset="0"/>
                <a:cs typeface="Gadugi" charset="0"/>
              </a:rPr>
              <a:t>(</a:t>
            </a:r>
            <a:r>
              <a:rPr lang="en-US" sz="3200" dirty="0" smtClean="0">
                <a:latin typeface="Gadugi" charset="0"/>
                <a:ea typeface="Gadugi" charset="0"/>
                <a:cs typeface="Gadugi" charset="0"/>
              </a:rPr>
              <a:t>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Co-authors</a:t>
            </a:r>
            <a:endParaRPr lang="en-US" dirty="0"/>
          </a:p>
        </p:txBody>
      </p:sp>
      <p:sp>
        <p:nvSpPr>
          <p:cNvPr id="3" name="Content Placeholder 2"/>
          <p:cNvSpPr>
            <a:spLocks noGrp="1"/>
          </p:cNvSpPr>
          <p:nvPr>
            <p:ph idx="1"/>
          </p:nvPr>
        </p:nvSpPr>
        <p:spPr/>
        <p:txBody>
          <a:bodyPr/>
          <a:lstStyle/>
          <a:p>
            <a:r>
              <a:rPr lang="en-US" dirty="0" smtClean="0"/>
              <a:t>MIT: Mohammad </a:t>
            </a:r>
            <a:r>
              <a:rPr lang="en-US" dirty="0" err="1" smtClean="0"/>
              <a:t>Alizadeh</a:t>
            </a:r>
            <a:r>
              <a:rPr lang="en-US" dirty="0" smtClean="0"/>
              <a:t>, Hari </a:t>
            </a:r>
            <a:r>
              <a:rPr lang="en-US" dirty="0" err="1" smtClean="0"/>
              <a:t>Balakrishnan</a:t>
            </a:r>
            <a:r>
              <a:rPr lang="en-US" dirty="0" smtClean="0"/>
              <a:t>, </a:t>
            </a:r>
            <a:r>
              <a:rPr lang="en-US" dirty="0" err="1"/>
              <a:t>Suvinay</a:t>
            </a:r>
            <a:r>
              <a:rPr lang="en-US" dirty="0"/>
              <a:t> Subramanian</a:t>
            </a:r>
            <a:endParaRPr lang="en-US" dirty="0" smtClean="0"/>
          </a:p>
          <a:p>
            <a:r>
              <a:rPr lang="en-US" dirty="0"/>
              <a:t>University of Washington: Alvin </a:t>
            </a:r>
            <a:r>
              <a:rPr lang="en-US" dirty="0" smtClean="0"/>
              <a:t>Cheung</a:t>
            </a:r>
          </a:p>
          <a:p>
            <a:r>
              <a:rPr lang="en-US" dirty="0" smtClean="0"/>
              <a:t>Stanford: </a:t>
            </a:r>
            <a:r>
              <a:rPr lang="en-US" dirty="0" err="1" smtClean="0"/>
              <a:t>Sachin</a:t>
            </a:r>
            <a:r>
              <a:rPr lang="en-US" dirty="0" smtClean="0"/>
              <a:t> </a:t>
            </a:r>
            <a:r>
              <a:rPr lang="en-US" dirty="0" err="1" smtClean="0"/>
              <a:t>Katti</a:t>
            </a:r>
            <a:r>
              <a:rPr lang="en-US" dirty="0" smtClean="0"/>
              <a:t>, Nick McKeown</a:t>
            </a:r>
          </a:p>
          <a:p>
            <a:r>
              <a:rPr lang="en-US" dirty="0" smtClean="0"/>
              <a:t>Cisco: Sharad </a:t>
            </a:r>
            <a:r>
              <a:rPr lang="en-US" dirty="0" err="1" smtClean="0"/>
              <a:t>Chole</a:t>
            </a:r>
            <a:r>
              <a:rPr lang="en-US" dirty="0" smtClean="0"/>
              <a:t>, Shang-</a:t>
            </a:r>
            <a:r>
              <a:rPr lang="en-US" dirty="0" err="1" smtClean="0"/>
              <a:t>Tse</a:t>
            </a:r>
            <a:r>
              <a:rPr lang="en-US" dirty="0" smtClean="0"/>
              <a:t> Chuang, Tom </a:t>
            </a:r>
            <a:r>
              <a:rPr lang="en-US" dirty="0" err="1" smtClean="0"/>
              <a:t>Edsall</a:t>
            </a:r>
            <a:endParaRPr lang="en-US" dirty="0" smtClean="0"/>
          </a:p>
          <a:p>
            <a:r>
              <a:rPr lang="en-US" dirty="0" smtClean="0"/>
              <a:t>Barefoot Networks: </a:t>
            </a:r>
            <a:r>
              <a:rPr lang="en-US" dirty="0" err="1" smtClean="0"/>
              <a:t>Changhoon</a:t>
            </a:r>
            <a:r>
              <a:rPr lang="en-US" dirty="0" smtClean="0"/>
              <a:t> Kim, Anurag Agrawal, Mihai </a:t>
            </a:r>
            <a:r>
              <a:rPr lang="en-US" dirty="0" err="1" smtClean="0"/>
              <a:t>Budiu</a:t>
            </a:r>
            <a:r>
              <a:rPr lang="en-US" dirty="0" smtClean="0"/>
              <a:t>, Steve Licking</a:t>
            </a:r>
          </a:p>
          <a:p>
            <a:r>
              <a:rPr lang="en-US" dirty="0" smtClean="0"/>
              <a:t>Microsoft Research: George Varghese (now UCLA)</a:t>
            </a:r>
          </a:p>
        </p:txBody>
      </p:sp>
    </p:spTree>
    <p:extLst>
      <p:ext uri="{BB962C8B-B14F-4D97-AF65-F5344CB8AC3E}">
        <p14:creationId xmlns:p14="http://schemas.microsoft.com/office/powerpoint/2010/main" val="13387533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Tree>
    <p:extLst>
      <p:ext uri="{BB962C8B-B14F-4D97-AF65-F5344CB8AC3E}">
        <p14:creationId xmlns:p14="http://schemas.microsoft.com/office/powerpoint/2010/main" val="20502281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52</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9" grpId="0" animBg="1"/>
      <p:bldP spid="66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smtClean="0">
                <a:latin typeface="Seravek"/>
                <a:cs typeface="Seravek"/>
              </a:rPr>
              <a:t>Input</a:t>
            </a:r>
          </a:p>
          <a:p>
            <a:r>
              <a:rPr lang="en-US" dirty="0">
                <a:latin typeface="Seravek"/>
                <a:cs typeface="Seravek"/>
              </a:rPr>
              <a:t>P</a:t>
            </a:r>
            <a:r>
              <a:rPr lang="en-US" dirty="0" smtClean="0">
                <a:latin typeface="Seravek"/>
                <a:cs typeface="Seravek"/>
              </a:rPr>
              <a:t>orts</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State is local to action units</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smtClean="0">
                <a:latin typeface="Seravek"/>
                <a:cs typeface="Seravek"/>
              </a:rPr>
              <a:t>Output</a:t>
            </a:r>
          </a:p>
          <a:p>
            <a:r>
              <a:rPr lang="en-US" dirty="0" smtClean="0">
                <a:latin typeface="Seravek"/>
                <a:cs typeface="Seravek"/>
              </a:rPr>
              <a:t>Ports</a:t>
            </a:r>
            <a:endParaRPr lang="en-US" dirty="0">
              <a:latin typeface="Seravek"/>
              <a:cs typeface="Seravek"/>
            </a:endParaRP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smtClean="0">
                <a:latin typeface="Seravek"/>
                <a:cs typeface="Seravek"/>
              </a:rPr>
              <a:t>Header</a:t>
            </a:r>
          </a:p>
          <a:p>
            <a:r>
              <a:rPr lang="en-US" dirty="0" smtClean="0">
                <a:latin typeface="Seravek"/>
                <a:cs typeface="Seravek"/>
              </a:rPr>
              <a:t>Vector</a:t>
            </a:r>
            <a:endParaRPr lang="en-US" dirty="0">
              <a:latin typeface="Seravek"/>
              <a:cs typeface="Seravek"/>
            </a:endParaRP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state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15302</TotalTime>
  <Words>8948</Words>
  <Application>Microsoft Macintosh PowerPoint</Application>
  <PresentationFormat>Widescreen</PresentationFormat>
  <Paragraphs>1769</Paragraphs>
  <Slides>90</Slides>
  <Notes>81</Notes>
  <HiddenSlides>29</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90</vt:i4>
      </vt:variant>
    </vt:vector>
  </HeadingPairs>
  <TitlesOfParts>
    <vt:vector size="97" baseType="lpstr">
      <vt:lpstr>Calibri</vt:lpstr>
      <vt:lpstr>Gadugi</vt:lpstr>
      <vt:lpstr>Seravek</vt:lpstr>
      <vt:lpstr>Symbol</vt:lpstr>
      <vt:lpstr>Wingdings</vt:lpstr>
      <vt:lpstr>Arial</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Can an atom implement a pipeline stage?</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PIFO in hardware</vt:lpstr>
      <vt:lpstr>What algorithms do PIFOs enable?</vt:lpstr>
      <vt:lpstr>What algorithms do PIFOs enable?</vt:lpstr>
      <vt:lpstr>Broader impact</vt:lpstr>
      <vt:lpstr>Co-authors</vt:lpstr>
      <vt:lpstr>Backup slides</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5980</cp:revision>
  <dcterms:created xsi:type="dcterms:W3CDTF">2015-11-20T07:11:46Z</dcterms:created>
  <dcterms:modified xsi:type="dcterms:W3CDTF">2017-09-21T12:56:14Z</dcterms:modified>
</cp:coreProperties>
</file>