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tags/tag10.xml" ContentType="application/vnd.openxmlformats-officedocument.presentationml.tags+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5.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555" r:id="rId3"/>
    <p:sldId id="584" r:id="rId4"/>
    <p:sldId id="569" r:id="rId5"/>
    <p:sldId id="515" r:id="rId6"/>
    <p:sldId id="516" r:id="rId7"/>
    <p:sldId id="570" r:id="rId8"/>
    <p:sldId id="521" r:id="rId9"/>
    <p:sldId id="550" r:id="rId10"/>
    <p:sldId id="520" r:id="rId11"/>
    <p:sldId id="526" r:id="rId12"/>
    <p:sldId id="536" r:id="rId13"/>
    <p:sldId id="572" r:id="rId14"/>
    <p:sldId id="560" r:id="rId15"/>
    <p:sldId id="545" r:id="rId16"/>
    <p:sldId id="538" r:id="rId17"/>
    <p:sldId id="537" r:id="rId18"/>
    <p:sldId id="539" r:id="rId19"/>
    <p:sldId id="566" r:id="rId20"/>
    <p:sldId id="567" r:id="rId21"/>
    <p:sldId id="418" r:id="rId22"/>
    <p:sldId id="606" r:id="rId23"/>
    <p:sldId id="607" r:id="rId24"/>
    <p:sldId id="608" r:id="rId25"/>
    <p:sldId id="609" r:id="rId26"/>
    <p:sldId id="610" r:id="rId27"/>
    <p:sldId id="611" r:id="rId28"/>
    <p:sldId id="612" r:id="rId29"/>
    <p:sldId id="613" r:id="rId30"/>
    <p:sldId id="614" r:id="rId31"/>
    <p:sldId id="615" r:id="rId32"/>
    <p:sldId id="617" r:id="rId33"/>
    <p:sldId id="618" r:id="rId34"/>
    <p:sldId id="619" r:id="rId35"/>
    <p:sldId id="621" r:id="rId36"/>
    <p:sldId id="622" r:id="rId37"/>
    <p:sldId id="634" r:id="rId38"/>
    <p:sldId id="577" r:id="rId39"/>
    <p:sldId id="624" r:id="rId40"/>
    <p:sldId id="580" r:id="rId41"/>
    <p:sldId id="347" r:id="rId42"/>
    <p:sldId id="500" r:id="rId43"/>
    <p:sldId id="501" r:id="rId44"/>
    <p:sldId id="581" r:id="rId45"/>
    <p:sldId id="30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163899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aggregate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statistics operation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over the first sequence of packets (prior to eviction) and computed the statistics over the second sequence of the packets (after the eviction) and then merged them, it is equivalent to computing the statistics over the entire packet sequence.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g by storing the entire sequence of packets in the cache, sending this sequence of packets to the backing store upon eviction, and merging by simply replaying the statistic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statistic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aggregation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statistics.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just to reiterate, why would you want to monitor from switches. Here are a couple of reasons. In many cases the problem is localized to a single switch (or a small set of switches), and instrumenting those directly is more convenient than having the data be distributed across end points. The alternative of sending all data to an end point for external processing consumes too much network and compute capacity. So the concrete technical question we try to answer is whether we can perform filtering and aggregation on switches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950720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filtering and aggregation to execute the queries. They stream out the resulting data to collection servers. The operator can then inspect these results and refine their query if required. When I get to the evaluation, we’ll see how using the switch for filtering and aggregation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39276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36295"/>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3736931"/>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5501149"/>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11</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
        <p:nvSpPr>
          <p:cNvPr id="10" name="Down Arrow 9"/>
          <p:cNvSpPr/>
          <p:nvPr/>
        </p:nvSpPr>
        <p:spPr>
          <a:xfrm rot="5400000">
            <a:off x="8795815" y="2037422"/>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5400000">
            <a:off x="7731786" y="2586037"/>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18</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Counters &amp; 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20</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21</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85000" lnSpcReduction="1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m:t>
                      </m:r>
                      <m:r>
                        <a:rPr lang="en-US" sz="2800" i="1" dirty="0">
                          <a:latin typeface="Cambria Math" panose="02040503050406030204" pitchFamily="18" charset="0"/>
                          <a:ea typeface="Ayuthaya" charset="-34"/>
                          <a:cs typeface="Consolas" charset="0"/>
                        </a:rPr>
                        <m:t>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38</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39</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monitor from switches?</a:t>
            </a:r>
          </a:p>
        </p:txBody>
      </p:sp>
      <p:sp>
        <p:nvSpPr>
          <p:cNvPr id="3" name="Content Placeholder 2"/>
          <p:cNvSpPr>
            <a:spLocks noGrp="1"/>
          </p:cNvSpPr>
          <p:nvPr>
            <p:ph idx="1"/>
          </p:nvPr>
        </p:nvSpPr>
        <p:spPr/>
        <p:txBody>
          <a:bodyPr/>
          <a:lstStyle/>
          <a:p>
            <a:r>
              <a:rPr lang="en-US" dirty="0"/>
              <a:t>Already see the queues &amp; concurrent connections</a:t>
            </a:r>
          </a:p>
          <a:p>
            <a:endParaRPr lang="en-US" dirty="0"/>
          </a:p>
          <a:p>
            <a:r>
              <a:rPr lang="en-US" dirty="0"/>
              <a:t>Infeasible to stream all the data out for external processing</a:t>
            </a:r>
          </a:p>
          <a:p>
            <a:endParaRPr lang="en-US" dirty="0"/>
          </a:p>
          <a:p>
            <a:r>
              <a:rPr lang="en-US" dirty="0"/>
              <a:t>Can we filter and aggregate performance on switches directly?</a:t>
            </a:r>
          </a:p>
          <a:p>
            <a:endParaRPr lang="en-US" dirty="0"/>
          </a:p>
          <a:p>
            <a:endParaRPr lang="is-I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865584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groups by by 5-tuple (key)</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41</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44</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6</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pPr lvl="1"/>
            <a:r>
              <a:rPr lang="en-US" sz="3200" dirty="0"/>
              <a:t>Aggregation: </a:t>
            </a:r>
            <a:r>
              <a:rPr lang="en-US" sz="3200" dirty="0">
                <a:solidFill>
                  <a:srgbClr val="A31E34"/>
                </a:solidFill>
              </a:rPr>
              <a:t>Programmable key-value store</a:t>
            </a:r>
          </a:p>
          <a:p>
            <a:pPr lvl="1"/>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7</a:t>
            </a:fld>
            <a:endParaRPr lang="en-US"/>
          </a:p>
        </p:txBody>
      </p:sp>
    </p:spTree>
    <p:extLst>
      <p:ext uri="{BB962C8B-B14F-4D97-AF65-F5344CB8AC3E}">
        <p14:creationId xmlns:p14="http://schemas.microsoft.com/office/powerpoint/2010/main" val="51984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05309" y="5502275"/>
            <a:ext cx="4718957" cy="1125966"/>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05309" y="5579168"/>
            <a:ext cx="4718957" cy="954107"/>
          </a:xfrm>
          <a:prstGeom prst="rect">
            <a:avLst/>
          </a:prstGeom>
          <a:noFill/>
        </p:spPr>
        <p:txBody>
          <a:bodyPr wrap="square" rtlCol="0">
            <a:spAutoFit/>
          </a:bodyPr>
          <a:lstStyle/>
          <a:p>
            <a:pPr algn="ctr"/>
            <a:r>
              <a:rPr lang="en-US" sz="2800" dirty="0"/>
              <a:t>Programmable switches </a:t>
            </a:r>
          </a:p>
          <a:p>
            <a:pPr algn="ctr"/>
            <a:r>
              <a:rPr lang="en-US" sz="2800" dirty="0"/>
              <a:t>with the key-value store</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9</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22329</TotalTime>
  <Words>5758</Words>
  <Application>Microsoft Macintosh PowerPoint</Application>
  <PresentationFormat>Widescreen</PresentationFormat>
  <Paragraphs>524</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Why monitor from switches?</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Microburst computation is linear-in-state</vt:lpstr>
      <vt:lpstr>Several useful linear-in-state statistics</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4019</cp:revision>
  <cp:lastPrinted>2017-03-14T20:27:47Z</cp:lastPrinted>
  <dcterms:created xsi:type="dcterms:W3CDTF">2016-08-11T15:35:38Z</dcterms:created>
  <dcterms:modified xsi:type="dcterms:W3CDTF">2018-05-16T02:10:40Z</dcterms:modified>
</cp:coreProperties>
</file>