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58633"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77420368"/>
        <c:axId val="301555984"/>
      </c:lineChart>
      <c:catAx>
        <c:axId val="17742036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01555984"/>
        <c:crosses val="autoZero"/>
        <c:auto val="1"/>
        <c:lblAlgn val="ctr"/>
        <c:lblOffset val="100"/>
        <c:noMultiLvlLbl val="0"/>
      </c:catAx>
      <c:valAx>
        <c:axId val="30155598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742036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77898608"/>
        <c:axId val="278831728"/>
      </c:scatterChart>
      <c:valAx>
        <c:axId val="27789860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78831728"/>
        <c:crosses val="autoZero"/>
        <c:crossBetween val="midCat"/>
      </c:valAx>
      <c:valAx>
        <c:axId val="27883172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778986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TODO: See if this can be </a:t>
            </a:r>
            <a:r>
              <a:rPr lang="en-US" smtClean="0"/>
              <a:t>made slightly</a:t>
            </a:r>
            <a:r>
              <a:rPr lang="en-US" baseline="0" smtClean="0"/>
              <a:t> better.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14360</TotalTime>
  <Words>8582</Words>
  <Application>Microsoft Macintosh PowerPoint</Application>
  <PresentationFormat>Widescreen</PresentationFormat>
  <Paragraphs>1732</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5848</cp:revision>
  <dcterms:created xsi:type="dcterms:W3CDTF">2015-11-20T07:11:46Z</dcterms:created>
  <dcterms:modified xsi:type="dcterms:W3CDTF">2017-03-02T15:28:40Z</dcterms:modified>
</cp:coreProperties>
</file>