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575530704"/>
        <c:axId val="-1575523152"/>
      </c:lineChart>
      <c:catAx>
        <c:axId val="-157553070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75523152"/>
        <c:crosses val="autoZero"/>
        <c:auto val="1"/>
        <c:lblAlgn val="ctr"/>
        <c:lblOffset val="100"/>
        <c:noMultiLvlLbl val="0"/>
      </c:catAx>
      <c:valAx>
        <c:axId val="-157552315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7553070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33183120"/>
        <c:axId val="-1733224688"/>
      </c:scatterChart>
      <c:valAx>
        <c:axId val="-173318312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33224688"/>
        <c:crosses val="autoZero"/>
        <c:crossBetween val="midCat"/>
      </c:valAx>
      <c:valAx>
        <c:axId val="-173322468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331831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a:t>
            </a:r>
            <a:r>
              <a:rPr lang="en-US" sz="3200" smtClean="0">
                <a:latin typeface="+mj-lt"/>
                <a:cs typeface="Seravek"/>
              </a:rPr>
              <a:t>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8225</TotalTime>
  <Words>11587</Words>
  <Application>Microsoft Macintosh PowerPoint</Application>
  <PresentationFormat>Widescreen</PresentationFormat>
  <Paragraphs>1824</Paragraphs>
  <Slides>85</Slides>
  <Notes>76</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2961</cp:revision>
  <dcterms:created xsi:type="dcterms:W3CDTF">2015-11-20T07:11:46Z</dcterms:created>
  <dcterms:modified xsi:type="dcterms:W3CDTF">2016-10-04T04:01:59Z</dcterms:modified>
</cp:coreProperties>
</file>