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xml" ContentType="application/vnd.openxmlformats-officedocument.presentationml.tags+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tags/tag9.xml" ContentType="application/vnd.openxmlformats-officedocument.presentationml.tags+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tags/tag11.xml" ContentType="application/vnd.openxmlformats-officedocument.presentationml.tags+xml"/>
  <Override PartName="/ppt/notesSlides/notesSlide37.xml" ContentType="application/vnd.openxmlformats-officedocument.presentationml.notesSlide+xml"/>
  <Override PartName="/ppt/tags/tag12.xml" ContentType="application/vnd.openxmlformats-officedocument.presentationml.tags+xml"/>
  <Override PartName="/ppt/notesSlides/notesSlide38.xml" ContentType="application/vnd.openxmlformats-officedocument.presentationml.notesSlide+xml"/>
  <Override PartName="/ppt/tags/tag13.xml" ContentType="application/vnd.openxmlformats-officedocument.presentationml.tags+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12" r:id="rId8"/>
    <p:sldId id="482" r:id="rId9"/>
    <p:sldId id="545" r:id="rId10"/>
    <p:sldId id="524" r:id="rId11"/>
    <p:sldId id="504" r:id="rId12"/>
    <p:sldId id="530" r:id="rId13"/>
    <p:sldId id="531" r:id="rId14"/>
    <p:sldId id="470" r:id="rId15"/>
    <p:sldId id="471" r:id="rId16"/>
    <p:sldId id="472" r:id="rId17"/>
    <p:sldId id="473" r:id="rId18"/>
    <p:sldId id="474" r:id="rId19"/>
    <p:sldId id="475" r:id="rId20"/>
    <p:sldId id="505" r:id="rId21"/>
    <p:sldId id="564" r:id="rId22"/>
    <p:sldId id="567" r:id="rId23"/>
    <p:sldId id="517" r:id="rId24"/>
    <p:sldId id="516" r:id="rId25"/>
    <p:sldId id="537" r:id="rId26"/>
    <p:sldId id="538" r:id="rId27"/>
    <p:sldId id="575" r:id="rId28"/>
    <p:sldId id="547" r:id="rId29"/>
    <p:sldId id="548" r:id="rId30"/>
    <p:sldId id="549" r:id="rId31"/>
    <p:sldId id="550" r:id="rId32"/>
    <p:sldId id="551" r:id="rId33"/>
    <p:sldId id="552" r:id="rId34"/>
    <p:sldId id="553" r:id="rId35"/>
    <p:sldId id="554" r:id="rId36"/>
    <p:sldId id="555" r:id="rId37"/>
    <p:sldId id="556" r:id="rId38"/>
    <p:sldId id="568" r:id="rId39"/>
    <p:sldId id="560" r:id="rId40"/>
    <p:sldId id="561" r:id="rId41"/>
    <p:sldId id="565" r:id="rId42"/>
    <p:sldId id="566" r:id="rId43"/>
    <p:sldId id="358" r:id="rId44"/>
    <p:sldId id="544" r:id="rId45"/>
    <p:sldId id="350"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04" autoAdjust="0"/>
    <p:restoredTop sz="79287" autoAdjust="0"/>
  </p:normalViewPr>
  <p:slideViewPr>
    <p:cSldViewPr showGuides="1">
      <p:cViewPr>
        <p:scale>
          <a:sx n="95" d="100"/>
          <a:sy n="95" d="100"/>
        </p:scale>
        <p:origin x="2400" y="1152"/>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011479632"/>
        <c:axId val="1011412768"/>
      </c:lineChart>
      <c:catAx>
        <c:axId val="101147963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011412768"/>
        <c:crosses val="autoZero"/>
        <c:auto val="1"/>
        <c:lblAlgn val="ctr"/>
        <c:lblOffset val="100"/>
        <c:noMultiLvlLbl val="0"/>
      </c:catAx>
      <c:valAx>
        <c:axId val="10114127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01147963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52310656"/>
        <c:axId val="952691664"/>
      </c:scatterChart>
      <c:valAx>
        <c:axId val="95231065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52691664"/>
        <c:crosses val="autoZero"/>
        <c:crossBetween val="midCat"/>
      </c:valAx>
      <c:valAx>
        <c:axId val="95269166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523106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a:t>
            </a:r>
            <a:r>
              <a:rPr lang="en-US" baseline="0" smtClean="0"/>
              <a:t>forwarding.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87662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85054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2/27/17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2/27/17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2/27/17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2/27/17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2/27/17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2/27/17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8965" y="4800600"/>
            <a:ext cx="990977" cy="1754326"/>
          </a:xfrm>
          <a:prstGeom prst="rect">
            <a:avLst/>
          </a:prstGeom>
          <a:noFill/>
        </p:spPr>
        <p:txBody>
          <a:bodyPr wrap="none" rtlCol="0">
            <a:spAutoFit/>
          </a:bodyPr>
          <a:lstStyle/>
          <a:p>
            <a:r>
              <a:rPr lang="en-US" dirty="0" smtClean="0"/>
              <a:t>1 cycle</a:t>
            </a:r>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8" name="TextBox 57"/>
          <p:cNvSpPr txBox="1"/>
          <p:nvPr/>
        </p:nvSpPr>
        <p:spPr>
          <a:xfrm>
            <a:off x="4914900" y="1371600"/>
            <a:ext cx="2218877"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a:t>
            </a:r>
            <a:r>
              <a:rPr lang="en-US" sz="3200" dirty="0" err="1" smtClean="0">
                <a:latin typeface="+mj-lt"/>
                <a:cs typeface="Seravek"/>
              </a:rPr>
              <a:t>p.a</a:t>
            </a:r>
            <a:endParaRPr lang="en-US" sz="3200" dirty="0">
              <a:latin typeface="+mj-lt"/>
              <a:cs typeface="Seravek"/>
            </a:endParaRPr>
          </a:p>
        </p:txBody>
      </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33" idx="0"/>
          </p:cNvCxnSpPr>
          <p:nvPr/>
        </p:nvCxnSpPr>
        <p:spPr>
          <a:xfrm>
            <a:off x="6781800" y="1866900"/>
            <a:ext cx="145827"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a:endCxn id="41" idx="3"/>
          </p:cNvCxnSpPr>
          <p:nvPr/>
        </p:nvCxnSpPr>
        <p:spPr>
          <a:xfrm rot="16200000" flipH="1">
            <a:off x="5804245" y="1891959"/>
            <a:ext cx="1822443" cy="934128"/>
          </a:xfrm>
          <a:prstGeom prst="curvedConnector4">
            <a:avLst>
              <a:gd name="adj1" fmla="val -719"/>
              <a:gd name="adj2" fmla="val 17773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8" grpId="0"/>
      <p:bldP spid="58" grpId="1"/>
      <p:bldP spid="59" grpId="0" animBg="1"/>
      <p:bldP spid="63" grpId="0"/>
      <p:bldP spid="6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5887354"/>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t>
            </a:r>
            <a:r>
              <a:rPr lang="en-US" dirty="0" smtClean="0">
                <a:latin typeface="Gadugi" panose="020B0502040204020203" pitchFamily="34" charset="0"/>
              </a:rPr>
              <a:t>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152400" y="1371600"/>
            <a:ext cx="4876800" cy="3684085"/>
            <a:chOff x="673100" y="1873103"/>
            <a:chExt cx="5062633"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81442"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4991100" y="3162300"/>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6" name="Straight Arrow Connector 5"/>
          <p:cNvCxnSpPr/>
          <p:nvPr/>
        </p:nvCxnSpPr>
        <p:spPr>
          <a:xfrm>
            <a:off x="0" y="18288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14152</TotalTime>
  <Words>13807</Words>
  <Application>Microsoft Macintosh PowerPoint</Application>
  <PresentationFormat>Widescreen</PresentationFormat>
  <Paragraphs>1893</Paragraphs>
  <Slides>88</Slides>
  <Notes>79</Notes>
  <HiddenSlides>27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Vision: programmability and performance</vt:lpstr>
      <vt:lpstr>This Talk</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This Talk</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5773</cp:revision>
  <dcterms:created xsi:type="dcterms:W3CDTF">2015-11-20T07:11:46Z</dcterms:created>
  <dcterms:modified xsi:type="dcterms:W3CDTF">2017-02-27T19:34:08Z</dcterms:modified>
</cp:coreProperties>
</file>