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tags/tag1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69" r:id="rId42"/>
    <p:sldId id="449" r:id="rId43"/>
    <p:sldId id="450" r:id="rId44"/>
    <p:sldId id="451" r:id="rId45"/>
    <p:sldId id="452" r:id="rId46"/>
    <p:sldId id="453" r:id="rId47"/>
    <p:sldId id="358" r:id="rId48"/>
    <p:sldId id="350" r:id="rId49"/>
    <p:sldId id="464" r:id="rId50"/>
    <p:sldId id="465" r:id="rId51"/>
    <p:sldId id="375" r:id="rId52"/>
    <p:sldId id="299" r:id="rId53"/>
    <p:sldId id="357" r:id="rId54"/>
    <p:sldId id="305" r:id="rId55"/>
    <p:sldId id="306" r:id="rId56"/>
    <p:sldId id="301" r:id="rId57"/>
    <p:sldId id="271" r:id="rId58"/>
    <p:sldId id="326" r:id="rId59"/>
    <p:sldId id="327" r:id="rId60"/>
    <p:sldId id="272" r:id="rId61"/>
    <p:sldId id="374" r:id="rId62"/>
    <p:sldId id="468" r:id="rId63"/>
    <p:sldId id="332" r:id="rId64"/>
    <p:sldId id="370" r:id="rId65"/>
    <p:sldId id="371" r:id="rId66"/>
    <p:sldId id="335" r:id="rId67"/>
    <p:sldId id="372" r:id="rId68"/>
    <p:sldId id="373" r:id="rId69"/>
    <p:sldId id="307" r:id="rId70"/>
    <p:sldId id="467" r:id="rId71"/>
    <p:sldId id="458" r:id="rId72"/>
    <p:sldId id="459" r:id="rId73"/>
    <p:sldId id="460" r:id="rId74"/>
    <p:sldId id="461" r:id="rId75"/>
    <p:sldId id="462" r:id="rId76"/>
    <p:sldId id="466" r:id="rId77"/>
    <p:sldId id="46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02" autoAdjust="0"/>
    <p:restoredTop sz="56295" autoAdjust="0"/>
  </p:normalViewPr>
  <p:slideViewPr>
    <p:cSldViewPr showGuides="1">
      <p:cViewPr varScale="1">
        <p:scale>
          <a:sx n="46" d="100"/>
          <a:sy n="46" d="100"/>
        </p:scale>
        <p:origin x="1664"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617588000"/>
        <c:axId val="-1733587424"/>
      </c:lineChart>
      <c:catAx>
        <c:axId val="-16175880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3587424"/>
        <c:crosses val="autoZero"/>
        <c:auto val="1"/>
        <c:lblAlgn val="ctr"/>
        <c:lblOffset val="100"/>
        <c:noMultiLvlLbl val="0"/>
      </c:catAx>
      <c:valAx>
        <c:axId val="-173358742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175880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73210832"/>
        <c:axId val="-1728438880"/>
      </c:scatterChart>
      <c:valAx>
        <c:axId val="-1673210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28438880"/>
        <c:crosses val="autoZero"/>
        <c:crossBetween val="midCat"/>
      </c:valAx>
      <c:valAx>
        <c:axId val="-17284388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3210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r>
              <a:rPr lang="en-US" baseline="0" dirty="0" smtClean="0"/>
              <a:t>.</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8189</TotalTime>
  <Words>11128</Words>
  <Application>Microsoft Macintosh PowerPoint</Application>
  <PresentationFormat>Widescreen</PresentationFormat>
  <Paragraphs>1723</Paragraphs>
  <Slides>77</Slides>
  <Notes>68</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2942</cp:revision>
  <dcterms:created xsi:type="dcterms:W3CDTF">2015-11-20T07:11:46Z</dcterms:created>
  <dcterms:modified xsi:type="dcterms:W3CDTF">2016-10-04T03:10:41Z</dcterms:modified>
</cp:coreProperties>
</file>