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tags/tag24.xml" ContentType="application/vnd.openxmlformats-officedocument.presentationml.tags+xml"/>
  <Override PartName="/ppt/notesSlides/notesSlide45.xml" ContentType="application/vnd.openxmlformats-officedocument.presentationml.notesSlide+xml"/>
  <Override PartName="/ppt/tags/tag2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6" r:id="rId35"/>
    <p:sldId id="607" r:id="rId36"/>
    <p:sldId id="608" r:id="rId37"/>
    <p:sldId id="609" r:id="rId38"/>
    <p:sldId id="610" r:id="rId39"/>
    <p:sldId id="611" r:id="rId40"/>
    <p:sldId id="612" r:id="rId41"/>
    <p:sldId id="613" r:id="rId42"/>
    <p:sldId id="614" r:id="rId43"/>
    <p:sldId id="615" r:id="rId44"/>
    <p:sldId id="617" r:id="rId45"/>
    <p:sldId id="618" r:id="rId46"/>
    <p:sldId id="619" r:id="rId47"/>
    <p:sldId id="621" r:id="rId48"/>
    <p:sldId id="622" r:id="rId49"/>
    <p:sldId id="634" r:id="rId50"/>
    <p:sldId id="624" r:id="rId51"/>
    <p:sldId id="635" r:id="rId52"/>
    <p:sldId id="582" r:id="rId53"/>
    <p:sldId id="585"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05" autoAdjust="0"/>
    <p:restoredTop sz="56934" autoAdjust="0"/>
  </p:normalViewPr>
  <p:slideViewPr>
    <p:cSldViewPr showGuides="1">
      <p:cViewPr varScale="1">
        <p:scale>
          <a:sx n="50" d="100"/>
          <a:sy n="50" d="100"/>
        </p:scale>
        <p:origin x="3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151104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719770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7.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0467328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899855781"/>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552700" y="4081665"/>
            <a:ext cx="8258016" cy="523220"/>
          </a:xfrm>
          <a:prstGeom prst="rect">
            <a:avLst/>
          </a:prstGeom>
          <a:noFill/>
        </p:spPr>
        <p:txBody>
          <a:bodyPr wrap="square" rtlCol="0">
            <a:spAutoFit/>
          </a:bodyPr>
          <a:lstStyle/>
          <a:p>
            <a:pPr algn="ctr"/>
            <a:r>
              <a:rPr lang="en-US" sz="2800" dirty="0">
                <a:solidFill>
                  <a:srgbClr val="A31E34"/>
                </a:solidFill>
              </a:rPr>
              <a:t>Statistic computed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50</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go from packet transactions and atoms</a:t>
            </a:r>
          </a:p>
          <a:p>
            <a:endParaRPr lang="en-US" dirty="0"/>
          </a:p>
          <a:p>
            <a:r>
              <a:rPr lang="en-US" dirty="0"/>
              <a:t>Using the compiler to iteratively design a good instruction set</a:t>
            </a:r>
          </a:p>
        </p:txBody>
      </p: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15766</TotalTime>
  <Words>14225</Words>
  <Application>Microsoft Macintosh PowerPoint</Application>
  <PresentationFormat>Widescreen</PresentationFormat>
  <Paragraphs>2213</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6334</cp:revision>
  <dcterms:created xsi:type="dcterms:W3CDTF">2015-11-20T07:11:46Z</dcterms:created>
  <dcterms:modified xsi:type="dcterms:W3CDTF">2018-06-13T22:36:37Z</dcterms:modified>
</cp:coreProperties>
</file>