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419" r:id="rId3"/>
    <p:sldId id="3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349" r:id="rId13"/>
    <p:sldId id="407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37" r:id="rId23"/>
    <p:sldId id="308" r:id="rId24"/>
    <p:sldId id="341" r:id="rId25"/>
    <p:sldId id="340" r:id="rId26"/>
    <p:sldId id="343" r:id="rId27"/>
    <p:sldId id="358" r:id="rId28"/>
    <p:sldId id="350" r:id="rId29"/>
    <p:sldId id="262" r:id="rId30"/>
    <p:sldId id="300" r:id="rId31"/>
    <p:sldId id="375" r:id="rId32"/>
    <p:sldId id="272" r:id="rId33"/>
    <p:sldId id="305" r:id="rId34"/>
    <p:sldId id="306" r:id="rId35"/>
    <p:sldId id="271" r:id="rId36"/>
    <p:sldId id="299" r:id="rId37"/>
    <p:sldId id="326" r:id="rId38"/>
    <p:sldId id="327" r:id="rId39"/>
    <p:sldId id="3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9" autoAdjust="0"/>
    <p:restoredTop sz="81860" autoAdjust="0"/>
  </p:normalViewPr>
  <p:slideViewPr>
    <p:cSldViewPr showGuides="1">
      <p:cViewPr>
        <p:scale>
          <a:sx n="100" d="100"/>
          <a:sy n="100" d="100"/>
        </p:scale>
        <p:origin x="144" y="-16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1233136"/>
        <c:axId val="2111238752"/>
      </c:lineChart>
      <c:catAx>
        <c:axId val="211123313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1238752"/>
        <c:crosses val="autoZero"/>
        <c:auto val="1"/>
        <c:lblAlgn val="ctr"/>
        <c:lblOffset val="100"/>
        <c:noMultiLvlLbl val="0"/>
      </c:catAx>
      <c:valAx>
        <c:axId val="2111238752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1233136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9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</a:t>
            </a:r>
            <a:r>
              <a:rPr lang="en-US" baseline="0" smtClean="0"/>
              <a:t>elide </a:t>
            </a:r>
            <a:r>
              <a:rPr lang="en-US" baseline="0" smtClean="0"/>
              <a:t>details even more.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eb.mit.edu/domi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Operations that modify state must execute atomically</a:t>
            </a:r>
          </a:p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81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4942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41703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51819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4942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50637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9246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3095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9888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9704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2936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6966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4514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7881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2847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5735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9050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3625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6332220" y="4893299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332220" y="3631078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324600" y="2012589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0500" y="2667000"/>
            <a:ext cx="4457700" cy="24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pkt.f3 =(pkt.f1 | constant)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OP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(pkt.f2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where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OP = {+, -, AND, OR, &gt; ,&lt;, ...}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24600" y="2034974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24600" y="3675846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77744" y="4877062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950" y="2064625"/>
            <a:ext cx="1669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latin typeface="Gadugi" panose="020B0502040204020203" pitchFamily="34" charset="0"/>
              </a:rPr>
              <a:t>Stateless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84637" y="1424645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</a:t>
            </a:r>
            <a:r>
              <a:rPr lang="en-US" sz="3000" dirty="0" smtClean="0">
                <a:latin typeface="Gadugi" panose="020B0502040204020203" pitchFamily="34" charset="0"/>
              </a:rPr>
              <a:t>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84637" y="3028834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</a:t>
            </a:r>
            <a:r>
              <a:rPr lang="en-US" sz="3000" dirty="0" smtClean="0">
                <a:latin typeface="Gadugi" panose="020B0502040204020203" pitchFamily="34" charset="0"/>
              </a:rPr>
              <a:t>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18616" y="4347025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</a:t>
            </a:r>
            <a:r>
              <a:rPr lang="en-US" sz="3000" dirty="0" smtClean="0">
                <a:latin typeface="Gadugi" panose="020B0502040204020203" pitchFamily="34" charset="0"/>
              </a:rPr>
              <a:t>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93977" y="3288189"/>
            <a:ext cx="638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Gadugi" panose="020B0502040204020203" pitchFamily="34" charset="0"/>
              </a:rPr>
              <a:t>+</a:t>
            </a:r>
            <a:endParaRPr lang="en-US" sz="5000" b="1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61306" y="882729"/>
            <a:ext cx="1478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Stateful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3297" y="2034974"/>
            <a:ext cx="3321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(</a:t>
            </a:r>
            <a:r>
              <a:rPr lang="en-US" sz="3000" dirty="0" err="1" smtClean="0">
                <a:latin typeface="Gadugi" panose="020B0502040204020203" pitchFamily="34" charset="0"/>
              </a:rPr>
              <a:t>pkt.ttl</a:t>
            </a:r>
            <a:r>
              <a:rPr lang="en-US" sz="3000" dirty="0" smtClean="0">
                <a:latin typeface="Gadugi" panose="020B0502040204020203" pitchFamily="34" charset="0"/>
              </a:rPr>
              <a:t> = </a:t>
            </a:r>
            <a:r>
              <a:rPr lang="en-US" sz="3000" dirty="0" err="1" smtClean="0">
                <a:latin typeface="Gadugi" panose="020B0502040204020203" pitchFamily="34" charset="0"/>
              </a:rPr>
              <a:t>pkt.ttl</a:t>
            </a:r>
            <a:r>
              <a:rPr lang="en-US" sz="3000" dirty="0" smtClean="0">
                <a:latin typeface="Gadugi" panose="020B0502040204020203" pitchFamily="34" charset="0"/>
              </a:rPr>
              <a:t> -1)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" grpId="0" animBg="1"/>
      <p:bldP spid="3" grpId="0"/>
      <p:bldP spid="78" grpId="0"/>
      <p:bldP spid="79" grpId="0"/>
      <p:bldP spid="81" grpId="0"/>
      <p:bldP spid="9" grpId="0"/>
      <p:bldP spid="86" grpId="0"/>
      <p:bldP spid="87" grpId="0"/>
      <p:bldP spid="88" grpId="0"/>
      <p:bldP spid="89" grpId="0"/>
      <p:bldP spid="24" grpId="0"/>
      <p:bldP spid="3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0500" y="2667000"/>
            <a:ext cx="4457700" cy="24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pkt.f3 =(pkt.f1 | constant)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OP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(pkt.f2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where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OP = {+, -, AND, OR, &gt; ,&lt;, ...}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93977" y="3288189"/>
            <a:ext cx="638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Gadugi" panose="020B0502040204020203" pitchFamily="34" charset="0"/>
              </a:rPr>
              <a:t>+</a:t>
            </a:r>
            <a:endParaRPr lang="en-US" sz="5000" b="1" dirty="0">
              <a:latin typeface="Gadug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02598"/>
              </p:ext>
            </p:extLst>
          </p:nvPr>
        </p:nvGraphicFramePr>
        <p:xfrm>
          <a:off x="5864071" y="191389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934700" y="304800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5100" y="211300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25100" y="549943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6453" y="731191"/>
            <a:ext cx="1478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Stateful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950" y="2064625"/>
            <a:ext cx="1669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Stateless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90500" y="2667000"/>
            <a:ext cx="4457700" cy="247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pkt.f3 =(pkt.f1 | constant)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OP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           (pkt.f2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where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OP = {+, -, AND, OR, &gt; ,&lt;, ...}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93977" y="3288189"/>
            <a:ext cx="638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Gadugi" panose="020B0502040204020203" pitchFamily="34" charset="0"/>
              </a:rPr>
              <a:t>+</a:t>
            </a:r>
            <a:endParaRPr lang="en-US" sz="5000" b="1" dirty="0">
              <a:latin typeface="Gadug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50186"/>
              </p:ext>
            </p:extLst>
          </p:nvPr>
        </p:nvGraphicFramePr>
        <p:xfrm>
          <a:off x="5864071" y="191389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046453" y="731191"/>
            <a:ext cx="1478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Stateful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dirty="0" smtClean="0"/>
              <a:t>toms for programmable routers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6950" y="2064625"/>
            <a:ext cx="30235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Stateless (0.22%)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smtClean="0"/>
              <a:t>Code available at: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38571487"/>
              </p:ext>
            </p:extLst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372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 uiExpand="1">
        <p:bldSub>
          <a:bldChart bld="series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</a:t>
            </a:r>
            <a:r>
              <a:rPr lang="en-US" dirty="0" smtClean="0"/>
              <a:t>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Data-plane </a:t>
              </a:r>
              <a:r>
                <a:rPr lang="en-US" sz="2400" dirty="0" smtClean="0">
                  <a:latin typeface="Seravek"/>
                  <a:cs typeface="Seravek"/>
                </a:rPr>
                <a:t>algorithm in Domino</a:t>
              </a:r>
              <a:endParaRPr lang="en-US" sz="2400" dirty="0" smtClean="0">
                <a:latin typeface="Seravek"/>
                <a:cs typeface="Seravek"/>
              </a:endParaRP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C-like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 block of imperative code that </a:t>
            </a:r>
          </a:p>
          <a:p>
            <a:pPr lvl="1"/>
            <a:r>
              <a:rPr lang="en-US" dirty="0" smtClean="0"/>
              <a:t>runs to completion</a:t>
            </a:r>
            <a:r>
              <a:rPr lang="en-US" dirty="0"/>
              <a:t>, </a:t>
            </a:r>
            <a:r>
              <a:rPr lang="en-US" dirty="0" smtClean="0"/>
              <a:t>sequentially, one packet at a time, 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7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27"/>
    </mc:Choice>
    <mc:Fallback xmlns="">
      <p:transition xmlns:p14="http://schemas.microsoft.com/office/powerpoint/2010/main" spd="slow" advTm="79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6|15.6|2.6|3.1|0.6|0.8|0.7|0.6|1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7928</TotalTime>
  <Words>3710</Words>
  <Application>Microsoft Macintosh PowerPoint</Application>
  <PresentationFormat>Widescreen</PresentationFormat>
  <Paragraphs>751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Software vs. hardware routers</vt:lpstr>
      <vt:lpstr>Programmable switching chips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Atoms for programmable routers</vt:lpstr>
      <vt:lpstr>Atoms for programmable routers</vt:lpstr>
      <vt:lpstr>PowerPoint Presentation</vt:lpstr>
      <vt:lpstr>Compilation results</vt:lpstr>
      <vt:lpstr>Conclusion</vt:lpstr>
      <vt:lpstr>Backup slides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2888</cp:revision>
  <dcterms:created xsi:type="dcterms:W3CDTF">2015-11-20T07:11:46Z</dcterms:created>
  <dcterms:modified xsi:type="dcterms:W3CDTF">2016-07-29T05:20:51Z</dcterms:modified>
</cp:coreProperties>
</file>