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1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12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2364" autoAdjust="0"/>
  </p:normalViewPr>
  <p:slideViewPr>
    <p:cSldViewPr showGuides="1">
      <p:cViewPr varScale="1">
        <p:scale>
          <a:sx n="43" d="100"/>
          <a:sy n="43" d="100"/>
        </p:scale>
        <p:origin x="1656" y="36"/>
      </p:cViewPr>
      <p:guideLst>
        <p:guide orient="horz" pos="1512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7B9F6-97F7-436C-AE99-7DC514F72812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09458-7AEF-4AD3-A567-0F1138006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61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70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1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8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adug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adugi" panose="020B0502040204020203" pitchFamily="34" charset="0"/>
              </a:defRPr>
            </a:lvl1pPr>
            <a:lvl2pPr>
              <a:defRPr>
                <a:latin typeface="Gadugi" panose="020B0502040204020203" pitchFamily="34" charset="0"/>
              </a:defRPr>
            </a:lvl2pPr>
            <a:lvl3pPr>
              <a:defRPr>
                <a:latin typeface="Gadugi" panose="020B0502040204020203" pitchFamily="34" charset="0"/>
              </a:defRPr>
            </a:lvl3pPr>
            <a:lvl4pPr>
              <a:defRPr>
                <a:latin typeface="Gadugi" panose="020B0502040204020203" pitchFamily="34" charset="0"/>
              </a:defRPr>
            </a:lvl4pPr>
            <a:lvl5pPr>
              <a:defRPr>
                <a:latin typeface="Gadug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07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0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8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2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5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0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9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0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27DEF-D704-4509-8BF6-90F2BA4AB2EF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0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line-rate routers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Routers: The glue of the Internet</a:t>
            </a:r>
          </a:p>
          <a:p>
            <a:endParaRPr lang="en-US" dirty="0" smtClean="0"/>
          </a:p>
          <a:p>
            <a:r>
              <a:rPr lang="en-US" dirty="0" smtClean="0"/>
              <a:t>Line-rate: Fastest speeds at any point in time, e.g., 10—100 ports @ 10—100 </a:t>
            </a:r>
            <a:r>
              <a:rPr lang="en-US" dirty="0" err="1" smtClean="0"/>
              <a:t>Gbit</a:t>
            </a:r>
            <a:r>
              <a:rPr lang="en-US" dirty="0" smtClean="0"/>
              <a:t>/s</a:t>
            </a:r>
          </a:p>
          <a:p>
            <a:endParaRPr lang="en-US" dirty="0"/>
          </a:p>
          <a:p>
            <a:r>
              <a:rPr lang="en-US" dirty="0" smtClean="0"/>
              <a:t>Programmable: Can we change the router’s functionality in the field?</a:t>
            </a:r>
          </a:p>
          <a:p>
            <a:endParaRPr lang="en-US" dirty="0"/>
          </a:p>
          <a:p>
            <a:r>
              <a:rPr lang="en-US" dirty="0" smtClean="0"/>
              <a:t>How do we build hardware primitives and software abstractions to enable line-rate programmability?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88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2270</TotalTime>
  <Words>54</Words>
  <Application>Microsoft Office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Gadugi</vt:lpstr>
      <vt:lpstr>Office Theme</vt:lpstr>
      <vt:lpstr>Programming line-rate routers</vt:lpstr>
    </vt:vector>
  </TitlesOfParts>
  <Company>MIT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Packet Transactions: Programming the Data Plane at Line Rate</dc:title>
  <dc:creator>anirudh</dc:creator>
  <cp:lastModifiedBy>anirudh</cp:lastModifiedBy>
  <cp:revision>1268</cp:revision>
  <dcterms:created xsi:type="dcterms:W3CDTF">2015-11-20T07:11:46Z</dcterms:created>
  <dcterms:modified xsi:type="dcterms:W3CDTF">2016-03-31T00:01:45Z</dcterms:modified>
</cp:coreProperties>
</file>