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79317" autoAdjust="0"/>
  </p:normalViewPr>
  <p:slideViewPr>
    <p:cSldViewPr showGuides="1">
      <p:cViewPr>
        <p:scale>
          <a:sx n="95" d="100"/>
          <a:sy n="95" d="100"/>
        </p:scale>
        <p:origin x="144"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12869360"/>
        <c:axId val="1012505360"/>
      </c:lineChart>
      <c:catAx>
        <c:axId val="101286936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12505360"/>
        <c:crosses val="autoZero"/>
        <c:auto val="1"/>
        <c:lblAlgn val="ctr"/>
        <c:lblOffset val="100"/>
        <c:noMultiLvlLbl val="0"/>
      </c:catAx>
      <c:valAx>
        <c:axId val="101250536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1286936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11621984"/>
        <c:axId val="1311016624"/>
      </c:scatterChart>
      <c:valAx>
        <c:axId val="131162198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1016624"/>
        <c:crosses val="autoZero"/>
        <c:crossBetween val="midCat"/>
      </c:valAx>
      <c:valAx>
        <c:axId val="13110166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16219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14129</TotalTime>
  <Words>13569</Words>
  <Application>Microsoft Macintosh PowerPoint</Application>
  <PresentationFormat>Widescreen</PresentationFormat>
  <Paragraphs>1880</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5766</cp:revision>
  <dcterms:created xsi:type="dcterms:W3CDTF">2015-11-20T07:11:46Z</dcterms:created>
  <dcterms:modified xsi:type="dcterms:W3CDTF">2017-02-27T16:34:33Z</dcterms:modified>
</cp:coreProperties>
</file>