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62590" autoAdjust="0"/>
  </p:normalViewPr>
  <p:slideViewPr>
    <p:cSldViewPr showGuides="1">
      <p:cViewPr>
        <p:scale>
          <a:sx n="95" d="100"/>
          <a:sy n="95" d="100"/>
        </p:scale>
        <p:origin x="33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509433072"/>
        <c:axId val="483751824"/>
      </c:lineChart>
      <c:catAx>
        <c:axId val="50943307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483751824"/>
        <c:crosses val="autoZero"/>
        <c:auto val="1"/>
        <c:lblAlgn val="ctr"/>
        <c:lblOffset val="100"/>
        <c:noMultiLvlLbl val="0"/>
      </c:catAx>
      <c:valAx>
        <c:axId val="483751824"/>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5094330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539494400"/>
        <c:axId val="514404224"/>
      </c:scatterChart>
      <c:valAx>
        <c:axId val="5394944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14404224"/>
        <c:crosses val="autoZero"/>
        <c:crossBetween val="midCat"/>
      </c:valAx>
      <c:valAx>
        <c:axId val="5144042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394944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It’s important to mention NO</a:t>
            </a:r>
            <a:r>
              <a:rPr lang="en-US" baseline="0" dirty="0" smtClean="0"/>
              <a:t> </a:t>
            </a:r>
            <a:r>
              <a:rPr lang="en-US" baseline="0" smtClean="0"/>
              <a:t>LOOPS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t>
            </a:r>
            <a:r>
              <a:rPr lang="en-US" dirty="0" smtClean="0"/>
              <a:t>the beginning describe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14506</TotalTime>
  <Words>8710</Words>
  <Application>Microsoft Macintosh PowerPoint</Application>
  <PresentationFormat>Widescreen</PresentationFormat>
  <Paragraphs>1740</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5866</cp:revision>
  <dcterms:created xsi:type="dcterms:W3CDTF">2015-11-20T07:11:46Z</dcterms:created>
  <dcterms:modified xsi:type="dcterms:W3CDTF">2017-03-06T01:50:45Z</dcterms:modified>
</cp:coreProperties>
</file>