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1" autoAdjust="0"/>
    <p:restoredTop sz="95501" autoAdjust="0"/>
  </p:normalViewPr>
  <p:slideViewPr>
    <p:cSldViewPr showGuides="1">
      <p:cViewPr varScale="1">
        <p:scale>
          <a:sx n="92" d="100"/>
          <a:sy n="92" d="100"/>
        </p:scale>
        <p:origin x="330" y="90"/>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8737384"/>
        <c:axId val="198738168"/>
      </c:lineChart>
      <c:catAx>
        <c:axId val="1987373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738168"/>
        <c:crosses val="autoZero"/>
        <c:auto val="1"/>
        <c:lblAlgn val="ctr"/>
        <c:lblOffset val="100"/>
        <c:noMultiLvlLbl val="0"/>
      </c:catAx>
      <c:valAx>
        <c:axId val="198738168"/>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7373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98147864"/>
        <c:axId val="198181432"/>
      </c:scatterChart>
      <c:valAx>
        <c:axId val="198147864"/>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181432"/>
        <c:crosses val="autoZero"/>
        <c:crossBetween val="midCat"/>
      </c:valAx>
      <c:valAx>
        <c:axId val="198181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1478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numbers are the priorities of the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7432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a:p>
          <a:p>
            <a:pPr lvl="1"/>
            <a:r>
              <a:rPr lang="en-US" dirty="0"/>
              <a:t>Packet transactions: High-level programming for the router </a:t>
            </a:r>
            <a:r>
              <a:rPr lang="en-US" dirty="0" smtClean="0"/>
              <a:t>pipeline</a:t>
            </a:r>
          </a:p>
          <a:p>
            <a:pPr marL="457200" lvl="1" indent="0">
              <a:buNone/>
            </a:pPr>
            <a:endParaRPr lang="en-US" dirty="0" smtClean="0"/>
          </a:p>
          <a:p>
            <a:pPr lvl="1"/>
            <a:r>
              <a:rPr lang="en-US" dirty="0"/>
              <a:t>Push-In First-Out Queues: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A transaction runs to completion, processes one packet at a time, serially</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405880"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smtClean="0"/>
          </a:p>
          <a:p>
            <a:pPr lvl="1"/>
            <a:r>
              <a:rPr lang="en-US" dirty="0" smtClean="0"/>
              <a:t>Packet transactions: </a:t>
            </a:r>
            <a:r>
              <a:rPr lang="en-US" dirty="0"/>
              <a:t>High-level programming for the router pipeline</a:t>
            </a:r>
            <a:endParaRPr lang="en-US" dirty="0" smtClean="0"/>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algorithms, relative scheduling order </a:t>
            </a:r>
            <a:r>
              <a:rPr lang="en-US" dirty="0"/>
              <a:t>of </a:t>
            </a:r>
            <a:r>
              <a:rPr lang="en-US" dirty="0" err="1" smtClean="0"/>
              <a:t>enqueued</a:t>
            </a:r>
            <a:r>
              <a:rPr lang="en-US" dirty="0" smtClean="0"/>
              <a:t> packets doesn’t </a:t>
            </a:r>
            <a:r>
              <a:rPr lang="en-US" dirty="0"/>
              <a:t>change with future arrivals</a:t>
            </a:r>
          </a:p>
          <a:p>
            <a:r>
              <a:rPr lang="en-US" dirty="0" smtClean="0"/>
              <a:t>i.e., we can determine scheduling order at packet arrival</a:t>
            </a:r>
          </a:p>
          <a:p>
            <a:r>
              <a:rPr lang="en-US" dirty="0" smtClean="0"/>
              <a:t>Examples</a:t>
            </a:r>
            <a:r>
              <a:rPr lang="en-US" dirty="0"/>
              <a:t>:</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processing time</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a:t>
            </a:r>
            <a:r>
              <a:rPr lang="en-US" dirty="0"/>
              <a:t>q</a:t>
            </a:r>
            <a:r>
              <a:rPr lang="en-US" dirty="0" smtClean="0"/>
              <a:t>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Broadcom Trident)</a:t>
            </a:r>
          </a:p>
          <a:p>
            <a:pPr lvl="1"/>
            <a:r>
              <a:rPr lang="en-US" dirty="0" smtClean="0"/>
              <a:t>1 GHz pipeline</a:t>
            </a:r>
          </a:p>
          <a:p>
            <a:pPr lvl="1"/>
            <a:r>
              <a:rPr lang="en-US" dirty="0" smtClean="0"/>
              <a:t>~ 1K flows/physical queues</a:t>
            </a:r>
          </a:p>
          <a:p>
            <a:pPr lvl="1"/>
            <a:r>
              <a:rPr lang="en-US" dirty="0" smtClean="0"/>
              <a:t>~ 60K packets</a:t>
            </a:r>
          </a:p>
          <a:p>
            <a:pPr lvl="1"/>
            <a:endParaRPr lang="en-US" dirty="0" smtClean="0"/>
          </a:p>
          <a:p>
            <a:r>
              <a:rPr lang="en-US" dirty="0" smtClean="0"/>
              <a:t>Naive 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specialized hardware</a:t>
            </a:r>
          </a:p>
          <a:p>
            <a:endParaRPr lang="en-US" dirty="0"/>
          </a:p>
          <a:p>
            <a:r>
              <a:rPr lang="en-US" dirty="0" smtClean="0"/>
              <a:t>The </a:t>
            </a:r>
            <a:r>
              <a:rPr lang="en-US" dirty="0" smtClean="0"/>
              <a:t>solution (for </a:t>
            </a:r>
            <a:r>
              <a:rPr lang="en-US" smtClean="0"/>
              <a:t>networking hardware): </a:t>
            </a:r>
            <a:r>
              <a:rPr lang="en-US" dirty="0" smtClean="0"/>
              <a:t>high-performance abstractions for programming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a:t>
            </a:r>
            <a:r>
              <a:rPr lang="en-US" dirty="0"/>
              <a:t>: </a:t>
            </a:r>
            <a:endParaRPr lang="en-US" dirty="0" smtClean="0"/>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Much more than the current </a:t>
            </a:r>
            <a:r>
              <a:rPr lang="en-US" dirty="0" err="1" smtClean="0"/>
              <a:t>OpenFlow</a:t>
            </a:r>
            <a:r>
              <a:rPr lang="en-US" dirty="0" smtClean="0"/>
              <a:t>/SDN APIs for routers</a:t>
            </a:r>
          </a:p>
          <a:p>
            <a:pPr lvl="1"/>
            <a:r>
              <a:rPr lang="en-US" dirty="0" smtClean="0"/>
              <a:t>…, but less than software routers</a:t>
            </a:r>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6610</TotalTime>
  <Words>9100</Words>
  <Application>Microsoft Office PowerPoint</Application>
  <PresentationFormat>Widescreen</PresentationFormat>
  <Paragraphs>1848</Paragraphs>
  <Slides>80</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Domino algorithms</vt:lpstr>
      <vt:lpstr>My work</vt:lpstr>
      <vt:lpstr>Why is programmable scheduling hard?</vt:lpstr>
      <vt:lpstr>The Push-In First-Out Queue</vt:lpstr>
      <vt:lpstr>A programmable scheduler</vt:lpstr>
      <vt:lpstr>Shortest remaining processing time</vt:lpstr>
      <vt:lpstr>Weighted fair queuing</vt:lpstr>
      <vt:lpstr>Composing PIFOs</vt:lpstr>
      <vt:lpstr>Expressiveness of PIFOs</vt:lpstr>
      <vt:lpstr>PIFO in hardware</vt:lpstr>
      <vt:lpstr>A scalable PIFO block</vt:lpstr>
      <vt:lpstr>Hardware feasibility</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2384</cp:revision>
  <dcterms:created xsi:type="dcterms:W3CDTF">2015-11-20T07:11:46Z</dcterms:created>
  <dcterms:modified xsi:type="dcterms:W3CDTF">2016-05-05T03:59:00Z</dcterms:modified>
</cp:coreProperties>
</file>