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05" r:id="rId2"/>
    <p:sldId id="406" r:id="rId3"/>
    <p:sldId id="410" r:id="rId4"/>
    <p:sldId id="409" r:id="rId5"/>
    <p:sldId id="383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396" r:id="rId23"/>
    <p:sldId id="413" r:id="rId24"/>
    <p:sldId id="414" r:id="rId25"/>
    <p:sldId id="415" r:id="rId26"/>
    <p:sldId id="397" r:id="rId27"/>
    <p:sldId id="357" r:id="rId28"/>
    <p:sldId id="363" r:id="rId29"/>
    <p:sldId id="364" r:id="rId30"/>
    <p:sldId id="36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41" autoAdjust="0"/>
    <p:restoredTop sz="81860" autoAdjust="0"/>
  </p:normalViewPr>
  <p:slideViewPr>
    <p:cSldViewPr showGuides="1">
      <p:cViewPr>
        <p:scale>
          <a:sx n="48" d="100"/>
          <a:sy n="48" d="100"/>
        </p:scale>
        <p:origin x="1288" y="103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 (motivation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838896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</a:t>
            </a:r>
            <a:r>
              <a:rPr lang="en-US" dirty="0" smtClean="0">
                <a:latin typeface="+mj-lt"/>
              </a:rPr>
              <a:t>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PIFO hardware shared across ports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</a:t>
            </a:r>
            <a:r>
              <a:rPr lang="en-US" dirty="0" smtClean="0"/>
              <a:t>PIFOs (i.e., PIFOs for different ports or different levels of a hierarchy)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schedulers, end point sets slack</a:t>
            </a:r>
          </a:p>
          <a:p>
            <a:pPr lvl="1"/>
            <a:r>
              <a:rPr lang="en-US" dirty="0" smtClean="0"/>
              <a:t>Assumes fixed switches =&gt; cannot express fair queueing, non-work-conserving algorithms</a:t>
            </a:r>
          </a:p>
          <a:p>
            <a:pPr lvl="1"/>
            <a:r>
              <a:rPr lang="en-US" dirty="0" smtClean="0"/>
              <a:t>Assumes single priority queue =&gt; no support for hierarchies</a:t>
            </a:r>
          </a:p>
          <a:p>
            <a:pPr lvl="1"/>
            <a:endParaRPr lang="en-US" dirty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 smtClean="0"/>
              <a:t>But needs a single heap for each port; can’t </a:t>
            </a:r>
            <a:r>
              <a:rPr lang="en-US" smtClean="0"/>
              <a:t>be shared</a:t>
            </a:r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scheduling algorithm?</a:t>
            </a:r>
          </a:p>
          <a:p>
            <a:pPr lvl="1"/>
            <a:r>
              <a:rPr lang="en-US" dirty="0" smtClean="0"/>
              <a:t>E.g., A new algorithm</a:t>
            </a:r>
            <a:r>
              <a:rPr lang="en-US" dirty="0"/>
              <a:t> </a:t>
            </a:r>
            <a:r>
              <a:rPr lang="en-US" dirty="0" smtClean="0"/>
              <a:t>for fair queueing</a:t>
            </a:r>
          </a:p>
          <a:p>
            <a:endParaRPr lang="en-US" dirty="0"/>
          </a:p>
          <a:p>
            <a:r>
              <a:rPr lang="en-US" dirty="0" smtClean="0"/>
              <a:t>Line Rate: Highest capacity supported by a communication standard (10G/100G today)</a:t>
            </a:r>
          </a:p>
          <a:p>
            <a:pPr lvl="1"/>
            <a:r>
              <a:rPr lang="en-US" dirty="0" smtClean="0"/>
              <a:t>Typically needs dedicated hardware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scheduling at line rate</a:t>
            </a:r>
          </a:p>
        </p:txBody>
      </p:sp>
    </p:spTree>
    <p:extLst>
      <p:ext uri="{BB962C8B-B14F-4D97-AF65-F5344CB8AC3E}">
        <p14:creationId xmlns:p14="http://schemas.microsoft.com/office/powerpoint/2010/main" val="890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4" y="1368954"/>
            <a:ext cx="1605215" cy="76464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1919147"/>
            <a:ext cx="12039600" cy="3675350"/>
            <a:chOff x="305882" y="2185050"/>
            <a:chExt cx="11557242" cy="3664841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2185050"/>
              <a:ext cx="11557242" cy="3664841"/>
              <a:chOff x="229680" y="1897769"/>
              <a:chExt cx="11557244" cy="3664831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00800" y="1897769"/>
                <a:ext cx="1245860" cy="40772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362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590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590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582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590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578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40269" y="1231183"/>
            <a:ext cx="1116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Same performance as fixed-function switch, </a:t>
            </a:r>
            <a:r>
              <a:rPr lang="en-US" sz="2400" u="sng" dirty="0" smtClean="0">
                <a:latin typeface="Gadugi" charset="0"/>
                <a:ea typeface="Gadugi" charset="0"/>
                <a:cs typeface="Gadugi" charset="0"/>
              </a:rPr>
              <a:t>some</a:t>
            </a:r>
            <a:r>
              <a:rPr lang="en-US" sz="2400" i="1" dirty="0" smtClean="0">
                <a:latin typeface="Gadugi" charset="0"/>
                <a:ea typeface="Gadugi" charset="0"/>
                <a:cs typeface="Gadugi" charset="0"/>
              </a:rPr>
              <a:t> 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programmability</a:t>
            </a:r>
          </a:p>
          <a:p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(e.g.,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FlexPipe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</a:t>
            </a:r>
            <a:r>
              <a:rPr lang="en-US" sz="2400" dirty="0" err="1" smtClean="0">
                <a:latin typeface="Gadugi" charset="0"/>
                <a:ea typeface="Gadugi" charset="0"/>
                <a:cs typeface="Gadugi" charset="0"/>
              </a:rPr>
              <a:t>Xpliant</a:t>
            </a:r>
            <a:r>
              <a:rPr lang="en-US" sz="2400" dirty="0" smtClean="0">
                <a:latin typeface="Gadugi" charset="0"/>
                <a:ea typeface="Gadugi" charset="0"/>
                <a:cs typeface="Gadugi" charset="0"/>
              </a:rPr>
              <a:t>, Tofino)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258" name="Slide Number Placeholder 1"/>
          <p:cNvSpPr txBox="1">
            <a:spLocks/>
          </p:cNvSpPr>
          <p:nvPr/>
        </p:nvSpPr>
        <p:spPr>
          <a:xfrm>
            <a:off x="8583050" y="5600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9" name="Rounded Rectangle 258"/>
          <p:cNvSpPr/>
          <p:nvPr/>
        </p:nvSpPr>
        <p:spPr>
          <a:xfrm>
            <a:off x="1016907" y="5665236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--- even for today’s programmable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  <a:p>
            <a:pPr lvl="1"/>
            <a:r>
              <a:rPr lang="en-US" dirty="0" smtClean="0"/>
              <a:t>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algorithms, relative order of buffered packets does not change</a:t>
            </a:r>
          </a:p>
          <a:p>
            <a:r>
              <a:rPr lang="en-US" dirty="0" smtClean="0">
                <a:latin typeface="+mj-lt"/>
              </a:rPr>
              <a:t>i.e., a packet’s place in the scheduling order (or scheduling time) is known at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Weighted </a:t>
            </a:r>
            <a:r>
              <a:rPr lang="en-US" dirty="0" smtClean="0">
                <a:latin typeface="+mj-lt"/>
              </a:rPr>
              <a:t>fair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7987</TotalTime>
  <Words>3003</Words>
  <Application>Microsoft Macintosh PowerPoint</Application>
  <PresentationFormat>Widescreen</PresentationFormat>
  <Paragraphs>579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Programmable switching chips</vt:lpstr>
      <vt:lpstr>Why is programmable scheduling hard?</vt:lpstr>
      <vt:lpstr>What does the scheduler do?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Hardware feasibility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2892</cp:revision>
  <dcterms:created xsi:type="dcterms:W3CDTF">2015-11-20T07:11:46Z</dcterms:created>
  <dcterms:modified xsi:type="dcterms:W3CDTF">2016-08-05T13:23:35Z</dcterms:modified>
</cp:coreProperties>
</file>