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over the first sequence of packets (prior to eviction) and computed the statistics over the second sequence of the packets (after the eviction) and then merged them, it is equivalent to computing the statistics over the entire packet sequence.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g by storing the entire sequence of packets in the cache, sending this sequence of packets to the backing store upon eviction, and merging by simply replaying the statistic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statistic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aggregation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statistics.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2421092"/>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232755"/>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3991189"/>
            <a:ext cx="5092700" cy="1070702"/>
          </a:xfrm>
          <a:prstGeom prst="rect">
            <a:avLst/>
          </a:prstGeom>
        </p:spPr>
      </p:pic>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22421</TotalTime>
  <Words>5626</Words>
  <Application>Microsoft Macintosh PowerPoint</Application>
  <PresentationFormat>Widescreen</PresentationFormat>
  <Paragraphs>513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The Merge operation</vt:lpstr>
      <vt:lpstr>Mergeability beyond associative statistics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4047</cp:revision>
  <cp:lastPrinted>2017-03-14T20:27:47Z</cp:lastPrinted>
  <dcterms:created xsi:type="dcterms:W3CDTF">2016-08-11T15:35:38Z</dcterms:created>
  <dcterms:modified xsi:type="dcterms:W3CDTF">2018-05-16T11:57:57Z</dcterms:modified>
</cp:coreProperties>
</file>