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5.xml" ContentType="application/vnd.openxmlformats-officedocument.presentationml.tags+xml"/>
  <Override PartName="/ppt/notesSlides/notesSlide49.xml" ContentType="application/vnd.openxmlformats-officedocument.presentationml.notesSlide+xml"/>
  <Override PartName="/ppt/tags/tag16.xml" ContentType="application/vnd.openxmlformats-officedocument.presentationml.tags+xml"/>
  <Override PartName="/ppt/notesSlides/notesSlide50.xml" ContentType="application/vnd.openxmlformats-officedocument.presentationml.notesSlide+xml"/>
  <Override PartName="/ppt/tags/tag17.xml" ContentType="application/vnd.openxmlformats-officedocument.presentationml.tags+xml"/>
  <Override PartName="/ppt/notesSlides/notesSlide51.xml" ContentType="application/vnd.openxmlformats-officedocument.presentationml.notesSlide+xml"/>
  <Override PartName="/ppt/tags/tag18.xml" ContentType="application/vnd.openxmlformats-officedocument.presentationml.tags+xml"/>
  <Override PartName="/ppt/notesSlides/notesSlide52.xml" ContentType="application/vnd.openxmlformats-officedocument.presentationml.notesSlide+xml"/>
  <Override PartName="/ppt/tags/tag19.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9" r:id="rId27"/>
    <p:sldId id="547" r:id="rId28"/>
    <p:sldId id="548" r:id="rId29"/>
    <p:sldId id="549" r:id="rId30"/>
    <p:sldId id="550" r:id="rId31"/>
    <p:sldId id="551" r:id="rId32"/>
    <p:sldId id="552" r:id="rId33"/>
    <p:sldId id="553" r:id="rId34"/>
    <p:sldId id="554" r:id="rId35"/>
    <p:sldId id="580" r:id="rId36"/>
    <p:sldId id="581" r:id="rId37"/>
    <p:sldId id="568" r:id="rId38"/>
    <p:sldId id="560" r:id="rId39"/>
    <p:sldId id="561" r:id="rId40"/>
    <p:sldId id="565" r:id="rId41"/>
    <p:sldId id="566" r:id="rId42"/>
    <p:sldId id="358" r:id="rId43"/>
    <p:sldId id="54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07" autoAdjust="0"/>
    <p:restoredTop sz="84011" autoAdjust="0"/>
  </p:normalViewPr>
  <p:slideViewPr>
    <p:cSldViewPr showGuides="1">
      <p:cViewPr>
        <p:scale>
          <a:sx n="83" d="100"/>
          <a:sy n="83" d="100"/>
        </p:scale>
        <p:origin x="960" y="616"/>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943763184"/>
        <c:axId val="-804146768"/>
      </c:lineChart>
      <c:catAx>
        <c:axId val="-943763184"/>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804146768"/>
        <c:crosses val="autoZero"/>
        <c:auto val="1"/>
        <c:lblAlgn val="ctr"/>
        <c:lblOffset val="100"/>
        <c:noMultiLvlLbl val="0"/>
      </c:catAx>
      <c:valAx>
        <c:axId val="-804146768"/>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94376318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869445440"/>
        <c:axId val="-869474832"/>
      </c:scatterChart>
      <c:valAx>
        <c:axId val="-86944544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69474832"/>
        <c:crosses val="autoZero"/>
        <c:crossBetween val="midCat"/>
      </c:valAx>
      <c:valAx>
        <c:axId val="-86947483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6944544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crystallize</a:t>
            </a:r>
            <a:r>
              <a:rPr lang="en-US" baseline="0" dirty="0" smtClean="0"/>
              <a:t> description of packet transactions.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It’s important to mention NO</a:t>
            </a:r>
            <a:r>
              <a:rPr lang="en-US" baseline="0" dirty="0" smtClean="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Describe </a:t>
            </a:r>
            <a:r>
              <a:rPr lang="en-US" dirty="0" smtClean="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a:t>
            </a:r>
            <a:r>
              <a:rPr lang="en-US" baseline="0" dirty="0" smtClean="0"/>
              <a:t> PROMPT</a:t>
            </a:r>
            <a:r>
              <a:rPr lang="en-US" dirty="0" smtClean="0"/>
              <a:t>: At 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come up with an animation re: SCC</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Maybe call this </a:t>
            </a:r>
            <a:r>
              <a:rPr lang="en-US" baseline="0" smtClean="0"/>
              <a:t>accumulator</a:t>
            </a:r>
            <a:r>
              <a:rPr lang="en-US" baseline="0" smtClean="0"/>
              <a:t>?</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Stress that this is *a* set of atoms, not *the* set.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209200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t>
            </a:r>
            <a:r>
              <a:rPr lang="en-US" baseline="0" dirty="0" err="1" smtClean="0"/>
              <a:t>bc</a:t>
            </a:r>
            <a:r>
              <a:rPr lang="en-US" baseline="0" dirty="0" smtClean="0"/>
              <a:t> there’s no </a:t>
            </a:r>
            <a:r>
              <a:rPr lang="en-US" baseline="0" dirty="0" err="1" smtClean="0"/>
              <a:t>consensue</a:t>
            </a:r>
            <a:r>
              <a:rPr lang="en-US" baseline="0" dirty="0" smtClean="0"/>
              <a:t> and routers are fixed function, rate of innovation is </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TALK PROMPT: Remember to talk about packets marching in lock step.</a:t>
            </a:r>
          </a:p>
          <a:p>
            <a:r>
              <a:rPr lang="en-US" baseline="0" dirty="0" smtClean="0"/>
              <a:t>Other examples of egress functionality (outside all of our programmable examples</a:t>
            </a:r>
            <a:r>
              <a:rPr lang="en-US" baseline="0" dirty="0" smtClean="0"/>
              <a:t>)</a:t>
            </a:r>
          </a:p>
          <a:p>
            <a:endParaRPr lang="en-US" baseline="0" dirty="0" smtClean="0"/>
          </a:p>
          <a:p>
            <a:r>
              <a:rPr lang="en-US" baseline="0" dirty="0" smtClean="0"/>
              <a:t>TODO: Maybe have only one match/action unit in each stage?</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TALK PROMPT: Maybe call it local state?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3/26/17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3/26/17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3/26/17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an atom implement a </a:t>
            </a:r>
            <a:r>
              <a:rPr lang="en-US" dirty="0" smtClean="0"/>
              <a:t>pipeline stage?</a:t>
            </a:r>
            <a:endParaRPr lang="en-US" dirty="0"/>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a:t>
            </a:r>
            <a:r>
              <a:rPr lang="en-US" sz="2800" dirty="0" smtClean="0"/>
              <a:t>rogram synthesis </a:t>
            </a:r>
          </a:p>
          <a:p>
            <a:pPr marL="742950" lvl="1" indent="-285750">
              <a:buFont typeface="Arial" charset="0"/>
              <a:buChar char="•"/>
            </a:pPr>
            <a:r>
              <a:rPr lang="en-US" sz="2800" dirty="0" smtClean="0"/>
              <a:t>Atom: Program template with parameters</a:t>
            </a:r>
          </a:p>
          <a:p>
            <a:pPr marL="742950" lvl="1" indent="-285750">
              <a:buFont typeface="Arial" charset="0"/>
              <a:buChar char="•"/>
            </a:pPr>
            <a:r>
              <a:rPr lang="en-US" sz="2800" dirty="0"/>
              <a:t>Pipeline stage: </a:t>
            </a:r>
            <a:r>
              <a:rPr lang="en-US" sz="2800" dirty="0" smtClean="0"/>
              <a:t>Specification</a:t>
            </a:r>
          </a:p>
          <a:p>
            <a:pPr marL="742950" lvl="1" indent="-285750">
              <a:buFont typeface="Arial" charset="0"/>
              <a:buChar char="•"/>
            </a:pPr>
            <a:r>
              <a:rPr lang="en-US" sz="2800" dirty="0" smtClean="0"/>
              <a:t>Goal: Synthesize program (instantiate parameters) so that atom implements pipeline stage</a:t>
            </a:r>
            <a:endParaRPr lang="en-US" sz="2800" dirty="0"/>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467600" y="2057400"/>
            <a:ext cx="14097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1698895"/>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ACLs, tunnels, </a:t>
            </a:r>
            <a:r>
              <a:rPr lang="en-US" dirty="0" err="1" smtClean="0"/>
              <a:t>etc</a:t>
            </a:r>
            <a:endParaRPr lang="en-US" dirty="0" smtClean="0"/>
          </a:p>
          <a:p>
            <a:r>
              <a:rPr lang="en-US" dirty="0" smtClean="0"/>
              <a:t>Yet, routers are still fixed-function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a:t>
            </a:r>
            <a:r>
              <a:rPr lang="en-US" sz="11200" dirty="0" smtClean="0"/>
              <a:t>change with future packet arrivals</a:t>
            </a:r>
            <a:endParaRPr lang="en-US" sz="11200" dirty="0"/>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Fair queuing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shaping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t>
            </a:r>
            <a:r>
              <a:rPr lang="en-US" dirty="0"/>
              <a:t>ACLs, tunnels, </a:t>
            </a:r>
            <a:r>
              <a:rPr lang="en-US" dirty="0" err="1"/>
              <a:t>etc</a:t>
            </a:r>
            <a:endParaRPr lang="en-US" dirty="0"/>
          </a:p>
          <a:p>
            <a:r>
              <a:rPr lang="en-US" dirty="0"/>
              <a:t>Yet, routers are still </a:t>
            </a:r>
            <a:r>
              <a:rPr lang="en-US" dirty="0" smtClean="0"/>
              <a:t>fixed-function</a:t>
            </a:r>
            <a:endParaRPr lang="en-US" dirty="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9"/>
                                        </p:tgtEl>
                                        <p:attrNameLst>
                                          <p:attrName>style.visibility</p:attrName>
                                        </p:attrNameLst>
                                      </p:cBhvr>
                                      <p:to>
                                        <p:strVal val="visible"/>
                                      </p:to>
                                    </p:set>
                                  </p:childTnLst>
                                </p:cTn>
                              </p:par>
                              <p:par>
                                <p:cTn id="9" presetID="1" presetClass="entr" presetSubtype="0" fill="hold" nodeType="withEffect">
                                  <p:stCondLst>
                                    <p:cond delay="0"/>
                                  </p:stCondLst>
                                  <p:iterate type="lt">
                                    <p:tmAbs val="0"/>
                                  </p:iterate>
                                  <p:childTnLst>
                                    <p:set>
                                      <p:cBhvr>
                                        <p:cTn id="10" dur="1" fill="hold">
                                          <p:stCondLst>
                                            <p:cond delay="0"/>
                                          </p:stCondLst>
                                        </p:cTn>
                                        <p:tgtEl>
                                          <p:spTgt spid="1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19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5"/>
                                        </p:tgtEl>
                                        <p:attrNameLst>
                                          <p:attrName>style.visibility</p:attrName>
                                        </p:attrNameLst>
                                      </p:cBhvr>
                                      <p:to>
                                        <p:strVal val="visible"/>
                                      </p:to>
                                    </p:set>
                                  </p:childTnLst>
                                </p:cTn>
                              </p:par>
                              <p:par>
                                <p:cTn id="19" presetID="1" presetClass="entr" presetSubtype="0" fill="hold" nodeType="withEffect">
                                  <p:stCondLst>
                                    <p:cond delay="0"/>
                                  </p:stCondLst>
                                  <p:iterate type="lt">
                                    <p:tmAbs val="0"/>
                                  </p:iterate>
                                  <p:childTnLst>
                                    <p:set>
                                      <p:cBhvr>
                                        <p:cTn id="20" dur="1" fill="hold">
                                          <p:stCondLst>
                                            <p:cond delay="0"/>
                                          </p:stCondLst>
                                        </p:cTn>
                                        <p:tgtEl>
                                          <p:spTgt spid="19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iterate type="lt">
                                    <p:tmAbs val="0"/>
                                  </p:iterate>
                                  <p:childTnLst>
                                    <p:set>
                                      <p:cBhvr>
                                        <p:cTn id="22" dur="1" fill="hold">
                                          <p:stCondLst>
                                            <p:cond delay="0"/>
                                          </p:stCondLst>
                                        </p:cTn>
                                        <p:tgtEl>
                                          <p:spTgt spid="19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9" grpId="0" animBg="1"/>
      <p:bldP spid="66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smtClean="0">
                <a:latin typeface="Seravek"/>
                <a:cs typeface="Seravek"/>
              </a:rPr>
              <a:t>Input</a:t>
            </a:r>
          </a:p>
          <a:p>
            <a:r>
              <a:rPr lang="en-US" dirty="0">
                <a:latin typeface="Seravek"/>
                <a:cs typeface="Seravek"/>
              </a:rPr>
              <a:t>P</a:t>
            </a:r>
            <a:r>
              <a:rPr lang="en-US" dirty="0" smtClean="0">
                <a:latin typeface="Seravek"/>
                <a:cs typeface="Seravek"/>
              </a:rPr>
              <a:t>orts</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smtClean="0">
                <a:latin typeface="Seravek"/>
                <a:cs typeface="Seravek"/>
              </a:rPr>
              <a:t>Output</a:t>
            </a:r>
          </a:p>
          <a:p>
            <a:r>
              <a:rPr lang="en-US" dirty="0" smtClean="0">
                <a:latin typeface="Seravek"/>
                <a:cs typeface="Seravek"/>
              </a:rPr>
              <a:t>Ports</a:t>
            </a:r>
            <a:endParaRPr lang="en-US" dirty="0">
              <a:latin typeface="Seravek"/>
              <a:cs typeface="Seravek"/>
            </a:endParaRP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smtClean="0">
                <a:latin typeface="Seravek"/>
                <a:cs typeface="Seravek"/>
              </a:rPr>
              <a:t>Header</a:t>
            </a:r>
          </a:p>
          <a:p>
            <a:r>
              <a:rPr lang="en-US" dirty="0" smtClean="0">
                <a:latin typeface="Seravek"/>
                <a:cs typeface="Seravek"/>
              </a:rPr>
              <a:t>Vector</a:t>
            </a:r>
            <a:endParaRPr lang="en-US" dirty="0">
              <a:latin typeface="Seravek"/>
              <a:cs typeface="Seravek"/>
            </a:endParaRP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14905</TotalTime>
  <Words>8867</Words>
  <Application>Microsoft Macintosh PowerPoint</Application>
  <PresentationFormat>Widescreen</PresentationFormat>
  <Paragraphs>1759</Paragraphs>
  <Slides>88</Slides>
  <Notes>80</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Can an atom implement a pipeline stage?</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5933</cp:revision>
  <dcterms:created xsi:type="dcterms:W3CDTF">2015-11-20T07:11:46Z</dcterms:created>
  <dcterms:modified xsi:type="dcterms:W3CDTF">2017-03-26T19:01:37Z</dcterms:modified>
</cp:coreProperties>
</file>