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fold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fold function over the first sequence of packets and computed the fold over the second sequence of the packets and then merged them, it is equivalent to computing the fold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folds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fold by storing the entire sequence of packets in the cache, sending this sequence of packets to the backing store upon eviction, and merging by simply replaying the fold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fold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class of fold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folds.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067239" y="2693713"/>
            <a:ext cx="4057521" cy="584775"/>
          </a:xfrm>
          <a:prstGeom prst="rect">
            <a:avLst/>
          </a:prstGeom>
        </p:spPr>
        <p:txBody>
          <a:bodyPr wrap="none">
            <a:spAutoFit/>
          </a:bodyPr>
          <a:lstStyle/>
          <a:p>
            <a:r>
              <a:rPr lang="en-US" sz="3200" b="1" dirty="0"/>
              <a:t>Anirudh Sivaraman</a:t>
            </a:r>
            <a:endParaRPr lang="en-US" sz="3200" dirty="0"/>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71521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120054" y="4075822"/>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folds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22451</TotalTime>
  <Words>5620</Words>
  <Application>Microsoft Macintosh PowerPoint</Application>
  <PresentationFormat>Widescreen</PresentationFormat>
  <Paragraphs>514</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folds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4093</cp:revision>
  <cp:lastPrinted>2017-03-14T20:27:47Z</cp:lastPrinted>
  <dcterms:created xsi:type="dcterms:W3CDTF">2016-08-11T15:35:38Z</dcterms:created>
  <dcterms:modified xsi:type="dcterms:W3CDTF">2018-05-16T14:09:14Z</dcterms:modified>
</cp:coreProperties>
</file>