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tags/tag20.xml" ContentType="application/vnd.openxmlformats-officedocument.presentationml.tags+xml"/>
  <Override PartName="/ppt/notesSlides/notesSlide48.xml" ContentType="application/vnd.openxmlformats-officedocument.presentationml.notesSlide+xml"/>
  <Override PartName="/ppt/tags/tag21.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632" r:id="rId3"/>
    <p:sldId id="625" r:id="rId4"/>
    <p:sldId id="605" r:id="rId5"/>
    <p:sldId id="606" r:id="rId6"/>
    <p:sldId id="607" r:id="rId7"/>
    <p:sldId id="608" r:id="rId8"/>
    <p:sldId id="609" r:id="rId9"/>
    <p:sldId id="610" r:id="rId10"/>
    <p:sldId id="611" r:id="rId11"/>
    <p:sldId id="612" r:id="rId12"/>
    <p:sldId id="613" r:id="rId13"/>
    <p:sldId id="614" r:id="rId14"/>
    <p:sldId id="615" r:id="rId15"/>
    <p:sldId id="617" r:id="rId16"/>
    <p:sldId id="618" r:id="rId17"/>
    <p:sldId id="619" r:id="rId18"/>
    <p:sldId id="621" r:id="rId19"/>
    <p:sldId id="622" r:id="rId20"/>
    <p:sldId id="634" r:id="rId21"/>
    <p:sldId id="624" r:id="rId22"/>
    <p:sldId id="358" r:id="rId23"/>
    <p:sldId id="635" r:id="rId24"/>
    <p:sldId id="582" r:id="rId25"/>
    <p:sldId id="585" r:id="rId26"/>
    <p:sldId id="637" r:id="rId27"/>
    <p:sldId id="633" r:id="rId28"/>
    <p:sldId id="627" r:id="rId29"/>
    <p:sldId id="628" r:id="rId30"/>
    <p:sldId id="626" r:id="rId31"/>
    <p:sldId id="602" r:id="rId32"/>
    <p:sldId id="588" r:id="rId33"/>
    <p:sldId id="589" r:id="rId34"/>
    <p:sldId id="590" r:id="rId35"/>
    <p:sldId id="591" r:id="rId36"/>
    <p:sldId id="592" r:id="rId37"/>
    <p:sldId id="593" r:id="rId38"/>
    <p:sldId id="594" r:id="rId39"/>
    <p:sldId id="595" r:id="rId40"/>
    <p:sldId id="596" r:id="rId41"/>
    <p:sldId id="544" r:id="rId42"/>
    <p:sldId id="583" r:id="rId43"/>
    <p:sldId id="58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02" autoAdjust="0"/>
    <p:restoredTop sz="56934" autoAdjust="0"/>
  </p:normalViewPr>
  <p:slideViewPr>
    <p:cSldViewPr showGuides="1">
      <p:cViewPr varScale="1">
        <p:scale>
          <a:sx n="50" d="100"/>
          <a:sy n="50" d="100"/>
        </p:scale>
        <p:origin x="14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23662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5/14/18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5/14/18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7.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t> Hardware and software for fast and programmable network monitoring</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21</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27</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28.6"/>
</p:tagLst>
</file>

<file path=ppt/tags/tag11.xml><?xml version="1.0" encoding="utf-8"?>
<p:tagLst xmlns:a="http://schemas.openxmlformats.org/drawingml/2006/main" xmlns:r="http://schemas.openxmlformats.org/officeDocument/2006/relationships" xmlns:p="http://schemas.openxmlformats.org/presentationml/2006/main">
  <p:tag name="TIMING" val="|13.9|3.2|6.1"/>
</p:tagLst>
</file>

<file path=ppt/tags/tag12.xml><?xml version="1.0" encoding="utf-8"?>
<p:tagLst xmlns:a="http://schemas.openxmlformats.org/drawingml/2006/main" xmlns:r="http://schemas.openxmlformats.org/officeDocument/2006/relationships" xmlns:p="http://schemas.openxmlformats.org/presentationml/2006/main">
  <p:tag name="TIMING" val="|17.4|4.8"/>
</p:tagLst>
</file>

<file path=ppt/tags/tag13.xml><?xml version="1.0" encoding="utf-8"?>
<p:tagLst xmlns:a="http://schemas.openxmlformats.org/drawingml/2006/main" xmlns:r="http://schemas.openxmlformats.org/officeDocument/2006/relationships" xmlns:p="http://schemas.openxmlformats.org/presentationml/2006/main">
  <p:tag name="TIMING" val="|17.4|4.8"/>
</p:tagLst>
</file>

<file path=ppt/tags/tag14.xml><?xml version="1.0" encoding="utf-8"?>
<p:tagLst xmlns:a="http://schemas.openxmlformats.org/drawingml/2006/main" xmlns:r="http://schemas.openxmlformats.org/officeDocument/2006/relationships" xmlns:p="http://schemas.openxmlformats.org/presentationml/2006/main">
  <p:tag name="TIMING" val="|1.5"/>
</p:tagLst>
</file>

<file path=ppt/tags/tag15.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6.xml><?xml version="1.0" encoding="utf-8"?>
<p:tagLst xmlns:a="http://schemas.openxmlformats.org/drawingml/2006/main" xmlns:r="http://schemas.openxmlformats.org/officeDocument/2006/relationships" xmlns:p="http://schemas.openxmlformats.org/presentationml/2006/main">
  <p:tag name="TIMING" val="|0.5|37.3|9.2"/>
</p:tagLst>
</file>

<file path=ppt/tags/tag17.xml><?xml version="1.0" encoding="utf-8"?>
<p:tagLst xmlns:a="http://schemas.openxmlformats.org/drawingml/2006/main" xmlns:r="http://schemas.openxmlformats.org/officeDocument/2006/relationships" xmlns:p="http://schemas.openxmlformats.org/presentationml/2006/main">
  <p:tag name="TIMING" val="|11.4"/>
</p:tagLst>
</file>

<file path=ppt/tags/tag18.xml><?xml version="1.0" encoding="utf-8"?>
<p:tagLst xmlns:a="http://schemas.openxmlformats.org/drawingml/2006/main" xmlns:r="http://schemas.openxmlformats.org/officeDocument/2006/relationships" xmlns:p="http://schemas.openxmlformats.org/presentationml/2006/main">
  <p:tag name="TIMING" val="|26.6"/>
</p:tagLst>
</file>

<file path=ppt/tags/tag19.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xml><?xml version="1.0" encoding="utf-8"?>
<p:tagLst xmlns:a="http://schemas.openxmlformats.org/drawingml/2006/main" xmlns:r="http://schemas.openxmlformats.org/officeDocument/2006/relationships" xmlns:p="http://schemas.openxmlformats.org/presentationml/2006/main">
  <p:tag name="TIMING" val="|0.9|5.6|7.9"/>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xml><?xml version="1.0" encoding="utf-8"?>
<p:tagLst xmlns:a="http://schemas.openxmlformats.org/drawingml/2006/main" xmlns:r="http://schemas.openxmlformats.org/officeDocument/2006/relationships" xmlns:p="http://schemas.openxmlformats.org/presentationml/2006/main">
  <p:tag name="TIMING" val="|8.2|3.3|10.7"/>
</p:tagLst>
</file>

<file path=ppt/tags/tag4.xml><?xml version="1.0" encoding="utf-8"?>
<p:tagLst xmlns:a="http://schemas.openxmlformats.org/drawingml/2006/main" xmlns:r="http://schemas.openxmlformats.org/officeDocument/2006/relationships" xmlns:p="http://schemas.openxmlformats.org/presentationml/2006/main">
  <p:tag name="TIMING" val="|2.2|1.8|6|1.4"/>
</p:tagLst>
</file>

<file path=ppt/tags/tag5.xml><?xml version="1.0" encoding="utf-8"?>
<p:tagLst xmlns:a="http://schemas.openxmlformats.org/drawingml/2006/main" xmlns:r="http://schemas.openxmlformats.org/officeDocument/2006/relationships" xmlns:p="http://schemas.openxmlformats.org/presentationml/2006/main">
  <p:tag name="TIMING" val="|1.8"/>
</p:tagLst>
</file>

<file path=ppt/tags/tag6.xml><?xml version="1.0" encoding="utf-8"?>
<p:tagLst xmlns:a="http://schemas.openxmlformats.org/drawingml/2006/main" xmlns:r="http://schemas.openxmlformats.org/officeDocument/2006/relationships" xmlns:p="http://schemas.openxmlformats.org/presentationml/2006/main">
  <p:tag name="TIMING" val="|4.3"/>
</p:tagLst>
</file>

<file path=ppt/tags/tag7.xml><?xml version="1.0" encoding="utf-8"?>
<p:tagLst xmlns:a="http://schemas.openxmlformats.org/drawingml/2006/main" xmlns:r="http://schemas.openxmlformats.org/officeDocument/2006/relationships" xmlns:p="http://schemas.openxmlformats.org/presentationml/2006/main">
  <p:tag name="TIMING" val="|6.7"/>
</p:tagLst>
</file>

<file path=ppt/tags/tag8.xml><?xml version="1.0" encoding="utf-8"?>
<p:tagLst xmlns:a="http://schemas.openxmlformats.org/drawingml/2006/main" xmlns:r="http://schemas.openxmlformats.org/officeDocument/2006/relationships" xmlns:p="http://schemas.openxmlformats.org/presentationml/2006/main">
  <p:tag name="TIMING" val="|30.8|9|3.7"/>
</p:tagLst>
</file>

<file path=ppt/tags/tag9.xml><?xml version="1.0" encoding="utf-8"?>
<p:tagLst xmlns:a="http://schemas.openxmlformats.org/drawingml/2006/main" xmlns:r="http://schemas.openxmlformats.org/officeDocument/2006/relationships" xmlns:p="http://schemas.openxmlformats.org/presentationml/2006/main">
  <p:tag name="TIMING" val="|8.9|5.6|8.2|2.6|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15679</TotalTime>
  <Words>9723</Words>
  <Application>Microsoft Macintosh PowerPoint</Application>
  <PresentationFormat>Widescreen</PresentationFormat>
  <Paragraphs>1535</Paragraphs>
  <Slides>88</Slides>
  <Notes>76</Notes>
  <HiddenSlides>30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Ayuthaya</vt:lpstr>
      <vt:lpstr>Calibri</vt:lpstr>
      <vt:lpstr>Cambria Math</vt:lpstr>
      <vt:lpstr>Consolas</vt:lpstr>
      <vt:lpstr>Gadugi</vt:lpstr>
      <vt:lpstr>Seravek</vt:lpstr>
      <vt:lpstr>Wingdings</vt:lpstr>
      <vt:lpstr>Office Theme</vt:lpstr>
      <vt:lpstr> Hardware and software for fast and programmable network monitoring</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6308</cp:revision>
  <dcterms:created xsi:type="dcterms:W3CDTF">2015-11-20T07:11:46Z</dcterms:created>
  <dcterms:modified xsi:type="dcterms:W3CDTF">2018-05-15T02:18:27Z</dcterms:modified>
</cp:coreProperties>
</file>