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452" autoAdjust="0"/>
    <p:restoredTop sz="56295" autoAdjust="0"/>
  </p:normalViewPr>
  <p:slideViewPr>
    <p:cSldViewPr showGuides="1">
      <p:cViewPr varScale="1">
        <p:scale>
          <a:sx n="46" d="100"/>
          <a:sy n="46" d="100"/>
        </p:scale>
        <p:origin x="464"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577869296"/>
        <c:axId val="-1575618304"/>
      </c:lineChart>
      <c:catAx>
        <c:axId val="-157786929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75618304"/>
        <c:crosses val="autoZero"/>
        <c:auto val="1"/>
        <c:lblAlgn val="ctr"/>
        <c:lblOffset val="100"/>
        <c:noMultiLvlLbl val="0"/>
      </c:catAx>
      <c:valAx>
        <c:axId val="-157561830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7786929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44032400"/>
        <c:axId val="-1744529440"/>
      </c:scatterChart>
      <c:valAx>
        <c:axId val="-17440324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44529440"/>
        <c:crosses val="autoZero"/>
        <c:crossBetween val="midCat"/>
      </c:valAx>
      <c:valAx>
        <c:axId val="-17445294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440324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8225</TotalTime>
  <Words>11584</Words>
  <Application>Microsoft Macintosh PowerPoint</Application>
  <PresentationFormat>Widescreen</PresentationFormat>
  <Paragraphs>1824</Paragraphs>
  <Slides>85</Slides>
  <Notes>76</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2960</cp:revision>
  <dcterms:created xsi:type="dcterms:W3CDTF">2015-11-20T07:11:46Z</dcterms:created>
  <dcterms:modified xsi:type="dcterms:W3CDTF">2016-10-04T04:00:43Z</dcterms:modified>
</cp:coreProperties>
</file>