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19" r:id="rId3"/>
    <p:sldId id="420" r:id="rId4"/>
    <p:sldId id="432" r:id="rId5"/>
    <p:sldId id="421" r:id="rId6"/>
    <p:sldId id="429" r:id="rId7"/>
    <p:sldId id="423" r:id="rId8"/>
    <p:sldId id="424" r:id="rId9"/>
    <p:sldId id="425" r:id="rId10"/>
    <p:sldId id="426" r:id="rId11"/>
    <p:sldId id="427" r:id="rId12"/>
    <p:sldId id="349" r:id="rId13"/>
    <p:sldId id="430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337" r:id="rId23"/>
    <p:sldId id="428" r:id="rId24"/>
    <p:sldId id="341" r:id="rId25"/>
    <p:sldId id="343" r:id="rId26"/>
    <p:sldId id="340" r:id="rId27"/>
    <p:sldId id="358" r:id="rId28"/>
    <p:sldId id="350" r:id="rId29"/>
    <p:sldId id="431" r:id="rId30"/>
    <p:sldId id="308" r:id="rId31"/>
    <p:sldId id="262" r:id="rId32"/>
    <p:sldId id="300" r:id="rId33"/>
    <p:sldId id="375" r:id="rId34"/>
    <p:sldId id="272" r:id="rId35"/>
    <p:sldId id="305" r:id="rId36"/>
    <p:sldId id="306" r:id="rId37"/>
    <p:sldId id="271" r:id="rId38"/>
    <p:sldId id="299" r:id="rId39"/>
    <p:sldId id="326" r:id="rId40"/>
    <p:sldId id="327" r:id="rId41"/>
    <p:sldId id="3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47" autoAdjust="0"/>
    <p:restoredTop sz="61585" autoAdjust="0"/>
  </p:normalViewPr>
  <p:slideViewPr>
    <p:cSldViewPr showGuides="1">
      <p:cViewPr>
        <p:scale>
          <a:sx n="100" d="100"/>
          <a:sy n="100" d="100"/>
        </p:scale>
        <p:origin x="144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93720624"/>
        <c:axId val="-2093344176"/>
      </c:lineChart>
      <c:catAx>
        <c:axId val="-209372062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93344176"/>
        <c:crosses val="autoZero"/>
        <c:auto val="1"/>
        <c:lblAlgn val="ctr"/>
        <c:lblOffset val="100"/>
        <c:noMultiLvlLbl val="0"/>
      </c:catAx>
      <c:valAx>
        <c:axId val="-2093344176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93720624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r>
              <a:rPr lang="en-US" dirty="0" smtClean="0"/>
              <a:t>Be consistent about atoms vs. instructions vs. ALUs.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Ravi: The scroll seemed out of place. Or use it everywhere. Rather, don’t use it at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Requires work.</a:t>
            </a:r>
          </a:p>
          <a:p>
            <a:r>
              <a:rPr lang="en-US" dirty="0" smtClean="0"/>
              <a:t>Explain what a target is.</a:t>
            </a:r>
          </a:p>
          <a:p>
            <a:endParaRPr lang="en-US" dirty="0" smtClean="0"/>
          </a:p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we need a table lookup for </a:t>
            </a:r>
            <a:r>
              <a:rPr lang="en-US" baseline="0" dirty="0" err="1" smtClean="0"/>
              <a:t>CoDel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Move the compilation results to before the previous slide.</a:t>
            </a:r>
          </a:p>
          <a:p>
            <a:r>
              <a:rPr lang="en-US" baseline="0" dirty="0" smtClean="0"/>
              <a:t>Mention P4 LOC as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Bring the table up gradually.</a:t>
            </a:r>
          </a:p>
          <a:p>
            <a:r>
              <a:rPr lang="en-US" baseline="0" dirty="0" smtClean="0"/>
              <a:t>Ravi: Explain why </a:t>
            </a:r>
            <a:r>
              <a:rPr lang="en-US" baseline="0" dirty="0" err="1" smtClean="0"/>
              <a:t>CoDel</a:t>
            </a:r>
            <a:r>
              <a:rPr lang="en-US" baseline="0" dirty="0" smtClean="0"/>
              <a:t> doesn’t 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Rehearse</a:t>
            </a:r>
            <a:r>
              <a:rPr lang="en-US" baseline="0" dirty="0" smtClean="0"/>
              <a:t> this slide more and more.</a:t>
            </a:r>
          </a:p>
          <a:p>
            <a:r>
              <a:rPr lang="en-US" baseline="0" dirty="0" smtClean="0"/>
              <a:t>REQUIRES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Increasingly affecting end-host networking (FPGA-based NICs)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Happening in</a:t>
            </a:r>
            <a:r>
              <a:rPr lang="en-US" baseline="0" dirty="0" smtClean="0"/>
              <a:t> other domains (graphics, video decoding, and so on).</a:t>
            </a:r>
          </a:p>
          <a:p>
            <a:r>
              <a:rPr lang="en-US" baseline="0" dirty="0" smtClean="0"/>
              <a:t>Can’t do 100G and 400G on a software NIC easily.</a:t>
            </a:r>
          </a:p>
          <a:p>
            <a:r>
              <a:rPr lang="en-US" baseline="0" dirty="0" smtClean="0"/>
              <a:t>Targeting abstractions give us programmability without a loss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Going through the pipeline model much faster. Ravi says the pipeline animation was useful.</a:t>
            </a:r>
          </a:p>
          <a:p>
            <a:pPr lvl="1" algn="l"/>
            <a:r>
              <a:rPr lang="en-US" baseline="0" dirty="0" smtClean="0"/>
              <a:t>Ravi: Expand on what some means here.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Example actions. Say that they don’t provide support for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operations in the next (motivation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into people’s heads.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this proper code.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Redo this slide to stress on contributions, what we propose, and what was hard.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Three contribution bullets</a:t>
            </a:r>
            <a:br>
              <a:rPr lang="en-US" baseline="0" dirty="0" smtClean="0"/>
            </a:br>
            <a:r>
              <a:rPr lang="en-US" baseline="0" dirty="0" smtClean="0"/>
              <a:t>1. Design and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. Of transactions.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Instruction set for hardware: 7 atoms using co-design. Don’t use atoms yet. Say, I propose seven new instructions.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Compiler.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everyone knows what an imperative DSL is.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Katrina’s comment on what problem the transactions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Ravi: Go through this a little faster.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Mohammad:</a:t>
            </a:r>
            <a:r>
              <a:rPr lang="en-US" baseline="0" dirty="0" smtClean="0"/>
              <a:t> What’s hard about programming these things?</a:t>
            </a:r>
          </a:p>
          <a:p>
            <a:r>
              <a:rPr lang="en-US" baseline="0" dirty="0" smtClean="0"/>
              <a:t>It has to run at line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eb.mit.edu/domi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Sub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03683"/>
              </p:ext>
            </p:extLst>
          </p:nvPr>
        </p:nvGraphicFramePr>
        <p:xfrm>
          <a:off x="1485900" y="1417846"/>
          <a:ext cx="8991600" cy="486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52"/>
                <a:gridCol w="781062"/>
                <a:gridCol w="1284002"/>
                <a:gridCol w="2092105"/>
                <a:gridCol w="2003079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(max 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5180"/>
              </p:ext>
            </p:extLst>
          </p:nvPr>
        </p:nvGraphicFramePr>
        <p:xfrm>
          <a:off x="3311369" y="1524000"/>
          <a:ext cx="5604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  <a:gridCol w="11430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Cost for programmability is modest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4097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44780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smtClean="0">
                <a:latin typeface="Seravek"/>
                <a:cs typeface="Seravek"/>
              </a:rPr>
              <a:t>E.g</a:t>
            </a:r>
            <a:r>
              <a:rPr lang="en-US" sz="2700" smtClean="0">
                <a:latin typeface="Seravek"/>
                <a:cs typeface="Seravek"/>
              </a:rPr>
              <a:t>., 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and what is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the prior work? (Lack of </a:t>
            </a:r>
            <a:r>
              <a:rPr lang="en-US" dirty="0" err="1" smtClean="0"/>
              <a:t>stateful</a:t>
            </a:r>
            <a:r>
              <a:rPr lang="en-US" dirty="0" smtClean="0"/>
              <a:t> ops)</a:t>
            </a:r>
          </a:p>
          <a:p>
            <a:r>
              <a:rPr lang="en-US" dirty="0" smtClean="0"/>
              <a:t>(after you have praised it)</a:t>
            </a:r>
          </a:p>
          <a:p>
            <a:r>
              <a:rPr lang="en-US" dirty="0" smtClean="0"/>
              <a:t>So that the next slide is contributions.</a:t>
            </a:r>
          </a:p>
          <a:p>
            <a:r>
              <a:rPr lang="en-US" dirty="0" smtClean="0"/>
              <a:t>Mention P4.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This talk: programming </a:t>
            </a:r>
            <a:r>
              <a:rPr lang="en-US" dirty="0" smtClean="0"/>
              <a:t>line-rate </a:t>
            </a:r>
            <a:r>
              <a:rPr lang="en-US" sz="4400" dirty="0" smtClean="0"/>
              <a:t>data planes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0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8280</TotalTime>
  <Words>4171</Words>
  <Application>Microsoft Macintosh PowerPoint</Application>
  <PresentationFormat>Widescreen</PresentationFormat>
  <Paragraphs>798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What is the problem and what is the solution?</vt:lpstr>
      <vt:lpstr>This talk: programming line-rate data planes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PowerPoint Presentation</vt:lpstr>
      <vt:lpstr>Conclusion</vt:lpstr>
      <vt:lpstr>Backup slides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2986</cp:revision>
  <dcterms:created xsi:type="dcterms:W3CDTF">2015-11-20T07:11:46Z</dcterms:created>
  <dcterms:modified xsi:type="dcterms:W3CDTF">2016-08-05T03:19:58Z</dcterms:modified>
</cp:coreProperties>
</file>