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19" r:id="rId3"/>
    <p:sldId id="420" r:id="rId4"/>
    <p:sldId id="421" r:id="rId5"/>
    <p:sldId id="429" r:id="rId6"/>
    <p:sldId id="423" r:id="rId7"/>
    <p:sldId id="424" r:id="rId8"/>
    <p:sldId id="425" r:id="rId9"/>
    <p:sldId id="426" r:id="rId10"/>
    <p:sldId id="427" r:id="rId11"/>
    <p:sldId id="349" r:id="rId12"/>
    <p:sldId id="430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337" r:id="rId22"/>
    <p:sldId id="428" r:id="rId23"/>
    <p:sldId id="341" r:id="rId24"/>
    <p:sldId id="340" r:id="rId25"/>
    <p:sldId id="343" r:id="rId26"/>
    <p:sldId id="358" r:id="rId27"/>
    <p:sldId id="350" r:id="rId28"/>
    <p:sldId id="431" r:id="rId29"/>
    <p:sldId id="308" r:id="rId30"/>
    <p:sldId id="262" r:id="rId31"/>
    <p:sldId id="300" r:id="rId32"/>
    <p:sldId id="375" r:id="rId33"/>
    <p:sldId id="272" r:id="rId34"/>
    <p:sldId id="305" r:id="rId35"/>
    <p:sldId id="306" r:id="rId36"/>
    <p:sldId id="271" r:id="rId37"/>
    <p:sldId id="299" r:id="rId38"/>
    <p:sldId id="326" r:id="rId39"/>
    <p:sldId id="327" r:id="rId40"/>
    <p:sldId id="3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41" autoAdjust="0"/>
    <p:restoredTop sz="81860" autoAdjust="0"/>
  </p:normalViewPr>
  <p:slideViewPr>
    <p:cSldViewPr showGuides="1">
      <p:cViewPr>
        <p:scale>
          <a:sx n="100" d="100"/>
          <a:sy n="100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42994160"/>
        <c:axId val="-2082802640"/>
      </c:lineChart>
      <c:catAx>
        <c:axId val="-214299416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82802640"/>
        <c:crosses val="autoZero"/>
        <c:auto val="1"/>
        <c:lblAlgn val="ctr"/>
        <c:lblOffset val="100"/>
        <c:noMultiLvlLbl val="0"/>
      </c:catAx>
      <c:valAx>
        <c:axId val="-2082802640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2994160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</a:t>
            </a:r>
            <a:r>
              <a:rPr lang="en-US" baseline="0" smtClean="0"/>
              <a:t>elide details even more.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eb.mit.edu/domin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180"/>
              </p:ext>
            </p:extLst>
          </p:nvPr>
        </p:nvGraphicFramePr>
        <p:xfrm>
          <a:off x="3311369" y="152400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Stateful</a:t>
            </a:r>
            <a:r>
              <a:rPr lang="en-US" dirty="0" smtClean="0"/>
              <a:t> atoms for programmable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097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44780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RMT,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</a:t>
            </a:r>
            <a:r>
              <a:rPr lang="en-US" sz="2700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3636</Words>
  <Application>Microsoft Macintosh PowerPoint</Application>
  <PresentationFormat>Widescreen</PresentationFormat>
  <Paragraphs>728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PowerPoint Presentation</vt:lpstr>
      <vt:lpstr>Compilation results</vt:lpstr>
      <vt:lpstr>Conclusion</vt:lpstr>
      <vt:lpstr>Backup slides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2925</cp:revision>
  <dcterms:created xsi:type="dcterms:W3CDTF">2015-11-20T07:11:46Z</dcterms:created>
  <dcterms:modified xsi:type="dcterms:W3CDTF">2016-07-29T12:38:30Z</dcterms:modified>
</cp:coreProperties>
</file>