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notesSlides/notesSlide4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9767" autoAdjust="0"/>
  </p:normalViewPr>
  <p:slideViewPr>
    <p:cSldViewPr showGuides="1">
      <p:cViewPr varScale="1">
        <p:scale>
          <a:sx n="63" d="100"/>
          <a:sy n="63" d="100"/>
        </p:scale>
        <p:origin x="1356" y="7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71578464"/>
        <c:axId val="171578072"/>
      </c:lineChart>
      <c:catAx>
        <c:axId val="17157846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1578072"/>
        <c:crosses val="autoZero"/>
        <c:auto val="1"/>
        <c:lblAlgn val="ctr"/>
        <c:lblOffset val="100"/>
        <c:noMultiLvlLbl val="0"/>
      </c:catAx>
      <c:valAx>
        <c:axId val="171578072"/>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1578464"/>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5428544"/>
        <c:axId val="115644368"/>
      </c:scatterChart>
      <c:valAx>
        <c:axId val="11542854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5644368"/>
        <c:crosses val="autoZero"/>
        <c:crossBetween val="midCat"/>
      </c:valAx>
      <c:valAx>
        <c:axId val="11564436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5428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a:t>
            </a:r>
            <a:r>
              <a:rPr lang="en-US" dirty="0" smtClean="0"/>
              <a:t>replaced </a:t>
            </a:r>
            <a:r>
              <a:rPr lang="en-US" dirty="0" smtClean="0"/>
              <a:t>with a blank as a bad hack</a:t>
            </a:r>
            <a:r>
              <a:rPr lang="en-US" dirty="0" smtClean="0"/>
              <a:t>.</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66700" y="5767626"/>
            <a:ext cx="11897809"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performance loss relative to line-rate, fixed-function, hardware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7595</TotalTime>
  <Words>10041</Words>
  <Application>Microsoft Office PowerPoint</Application>
  <PresentationFormat>Widescreen</PresentationFormat>
  <Paragraphs>2001</Paragraphs>
  <Slides>90</Slides>
  <Notes>76</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2726</cp:revision>
  <dcterms:created xsi:type="dcterms:W3CDTF">2015-11-20T07:11:46Z</dcterms:created>
  <dcterms:modified xsi:type="dcterms:W3CDTF">2016-05-31T19:12:33Z</dcterms:modified>
</cp:coreProperties>
</file>