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17" r:id="rId25"/>
    <p:sldId id="516" r:id="rId26"/>
    <p:sldId id="537" r:id="rId27"/>
    <p:sldId id="538"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5" r:id="rId45"/>
    <p:sldId id="566" r:id="rId46"/>
    <p:sldId id="358" r:id="rId47"/>
    <p:sldId id="544" r:id="rId48"/>
    <p:sldId id="350" r:id="rId49"/>
    <p:sldId id="540" r:id="rId50"/>
    <p:sldId id="541" r:id="rId51"/>
    <p:sldId id="508" r:id="rId52"/>
    <p:sldId id="526" r:id="rId53"/>
    <p:sldId id="514" r:id="rId54"/>
    <p:sldId id="507"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6992" autoAdjust="0"/>
  </p:normalViewPr>
  <p:slideViewPr>
    <p:cSldViewPr showGuides="1">
      <p:cViewPr>
        <p:scale>
          <a:sx n="95" d="100"/>
          <a:sy n="95" d="100"/>
        </p:scale>
        <p:origin x="1680" y="432"/>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41045152"/>
        <c:axId val="-252776016"/>
      </c:lineChart>
      <c:catAx>
        <c:axId val="-24104515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52776016"/>
        <c:crosses val="autoZero"/>
        <c:auto val="1"/>
        <c:lblAlgn val="ctr"/>
        <c:lblOffset val="100"/>
        <c:noMultiLvlLbl val="0"/>
      </c:catAx>
      <c:valAx>
        <c:axId val="-25277601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4104515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397827072"/>
        <c:axId val="-397816176"/>
      </c:scatterChart>
      <c:valAx>
        <c:axId val="-39782707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97816176"/>
        <c:crosses val="autoZero"/>
        <c:crossBetween val="midCat"/>
      </c:valAx>
      <c:valAx>
        <c:axId val="-3978161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978270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(full throughput)</a:t>
            </a:r>
            <a:r>
              <a:rPr lang="en-US" dirty="0"/>
              <a:t> </a:t>
            </a:r>
            <a:r>
              <a:rPr lang="en-US" dirty="0" smtClean="0"/>
              <a:t>regardless of</a:t>
            </a:r>
          </a:p>
          <a:p>
            <a:pPr marL="0" indent="0">
              <a:buNone/>
            </a:pPr>
            <a:r>
              <a:rPr lang="en-US" dirty="0"/>
              <a:t> </a:t>
            </a:r>
            <a:r>
              <a:rPr lang="en-US" dirty="0" smtClean="0"/>
              <a:t> what features are enabled</a:t>
            </a:r>
          </a:p>
          <a:p>
            <a:r>
              <a:rPr lang="en-US" dirty="0" smtClean="0"/>
              <a:t>But, </a:t>
            </a:r>
            <a:r>
              <a:rPr lang="en-US" dirty="0" smtClean="0"/>
              <a:t>algorithms/features </a:t>
            </a:r>
            <a:r>
              <a:rPr lang="en-US" dirty="0" smtClean="0"/>
              <a:t>spend </a:t>
            </a:r>
            <a:r>
              <a:rPr lang="en-US" smtClean="0"/>
              <a:t>many</a:t>
            </a:r>
            <a:r>
              <a:rPr lang="en-US" smtClean="0"/>
              <a:t> cycles/packet</a:t>
            </a:r>
            <a:endParaRPr lang="en-US" dirty="0" smtClean="0"/>
          </a:p>
          <a:p>
            <a:r>
              <a:rPr lang="en-US" dirty="0" smtClean="0"/>
              <a:t>Pipelining bridges this gap</a:t>
            </a:r>
          </a:p>
          <a:p>
            <a:pPr lvl="1"/>
            <a:r>
              <a:rPr lang="en-US" sz="2800" dirty="0" smtClean="0"/>
              <a:t>Atoms: primitives in the router pipeline to modify headers, state</a:t>
            </a:r>
          </a:p>
          <a:p>
            <a:pPr lvl="1"/>
            <a:r>
              <a:rPr lang="en-US" sz="2800" dirty="0"/>
              <a:t>A compiler to</a:t>
            </a:r>
          </a:p>
          <a:p>
            <a:pPr lvl="2"/>
            <a:r>
              <a:rPr lang="en-US" sz="2600" dirty="0"/>
              <a:t>Extract </a:t>
            </a:r>
            <a:r>
              <a:rPr lang="en-US" sz="2600" dirty="0" smtClean="0"/>
              <a:t>atoms for the router pipeline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router</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 that supports 1 packet every clock 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computation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Inter-packet (state)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dirty="0"/>
              <a:t>I</a:t>
            </a:r>
            <a:r>
              <a:rPr lang="en-US" dirty="0" smtClean="0"/>
              <a:t>nstruction set design as a machine learning problem</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0"/>
                                  </p:iterate>
                                  <p:childTnLst>
                                    <p:set>
                                      <p:cBhvr>
                                        <p:cTn id="34"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12906</TotalTime>
  <Words>12762</Words>
  <Application>Microsoft Macintosh PowerPoint</Application>
  <PresentationFormat>Widescreen</PresentationFormat>
  <Paragraphs>1795</Paragraphs>
  <Slides>85</Slides>
  <Notes>75</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What’s hard about streaming algorithms?</vt:lpstr>
      <vt:lpstr>The architecture of a router</vt:lpstr>
      <vt:lpstr>A shared-nothing atom pipeline</vt:lpstr>
      <vt:lpstr>Compiling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an atom?</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5470</cp:revision>
  <dcterms:created xsi:type="dcterms:W3CDTF">2015-11-20T07:11:46Z</dcterms:created>
  <dcterms:modified xsi:type="dcterms:W3CDTF">2017-02-16T05:10:14Z</dcterms:modified>
</cp:coreProperties>
</file>