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82" r:id="rId44"/>
    <p:sldId id="544" r:id="rId45"/>
    <p:sldId id="350" r:id="rId46"/>
    <p:sldId id="578" r:id="rId47"/>
    <p:sldId id="572" r:id="rId48"/>
    <p:sldId id="573" r:id="rId49"/>
    <p:sldId id="574" r:id="rId50"/>
    <p:sldId id="569" r:id="rId51"/>
    <p:sldId id="570" r:id="rId52"/>
    <p:sldId id="571" r:id="rId53"/>
    <p:sldId id="540" r:id="rId54"/>
    <p:sldId id="541" r:id="rId55"/>
    <p:sldId id="508" r:id="rId56"/>
    <p:sldId id="526" r:id="rId57"/>
    <p:sldId id="514" r:id="rId58"/>
    <p:sldId id="507" r:id="rId59"/>
    <p:sldId id="509" r:id="rId60"/>
    <p:sldId id="510" r:id="rId61"/>
    <p:sldId id="464" r:id="rId62"/>
    <p:sldId id="465" r:id="rId63"/>
    <p:sldId id="375" r:id="rId64"/>
    <p:sldId id="299" r:id="rId65"/>
    <p:sldId id="357" r:id="rId66"/>
    <p:sldId id="305" r:id="rId67"/>
    <p:sldId id="306" r:id="rId68"/>
    <p:sldId id="301" r:id="rId69"/>
    <p:sldId id="271" r:id="rId70"/>
    <p:sldId id="326" r:id="rId71"/>
    <p:sldId id="327" r:id="rId72"/>
    <p:sldId id="272" r:id="rId73"/>
    <p:sldId id="374" r:id="rId74"/>
    <p:sldId id="468" r:id="rId75"/>
    <p:sldId id="332" r:id="rId76"/>
    <p:sldId id="370" r:id="rId77"/>
    <p:sldId id="371" r:id="rId78"/>
    <p:sldId id="335" r:id="rId79"/>
    <p:sldId id="372" r:id="rId80"/>
    <p:sldId id="373" r:id="rId81"/>
    <p:sldId id="307" r:id="rId82"/>
    <p:sldId id="467" r:id="rId83"/>
    <p:sldId id="458" r:id="rId84"/>
    <p:sldId id="459" r:id="rId85"/>
    <p:sldId id="460" r:id="rId86"/>
    <p:sldId id="461" r:id="rId87"/>
    <p:sldId id="462" r:id="rId88"/>
    <p:sldId id="466" r:id="rId89"/>
    <p:sldId id="46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78" autoAdjust="0"/>
    <p:restoredTop sz="72239" autoAdjust="0"/>
  </p:normalViewPr>
  <p:slideViewPr>
    <p:cSldViewPr showGuides="1">
      <p:cViewPr>
        <p:scale>
          <a:sx n="83" d="100"/>
          <a:sy n="83" d="100"/>
        </p:scale>
        <p:origin x="1072"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39046560"/>
        <c:axId val="1639054816"/>
      </c:scatterChart>
      <c:valAx>
        <c:axId val="163904656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9/21/17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9/21/17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9/21/17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9/21/17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9/21/17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9/21/17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9/21/17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9/21/17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9/21/17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Designing fast </a:t>
            </a:r>
            <a:r>
              <a:rPr lang="en-US" smtClean="0">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Co-authors</a:t>
            </a:r>
            <a:endParaRPr lang="en-US" dirty="0"/>
          </a:p>
        </p:txBody>
      </p:sp>
      <p:sp>
        <p:nvSpPr>
          <p:cNvPr id="3" name="Content Placeholder 2"/>
          <p:cNvSpPr>
            <a:spLocks noGrp="1"/>
          </p:cNvSpPr>
          <p:nvPr>
            <p:ph idx="1"/>
          </p:nvPr>
        </p:nvSpPr>
        <p:spPr/>
        <p:txBody>
          <a:bodyPr/>
          <a:lstStyle/>
          <a:p>
            <a:r>
              <a:rPr lang="en-US" dirty="0" smtClean="0"/>
              <a:t>MIT: Mohammad </a:t>
            </a:r>
            <a:r>
              <a:rPr lang="en-US" dirty="0" err="1" smtClean="0"/>
              <a:t>Alizadeh</a:t>
            </a:r>
            <a:r>
              <a:rPr lang="en-US" dirty="0" smtClean="0"/>
              <a:t>, Hari </a:t>
            </a:r>
            <a:r>
              <a:rPr lang="en-US" dirty="0" err="1" smtClean="0"/>
              <a:t>Balakrishnan</a:t>
            </a:r>
            <a:r>
              <a:rPr lang="en-US" dirty="0" smtClean="0"/>
              <a:t>, </a:t>
            </a:r>
            <a:r>
              <a:rPr lang="en-US" dirty="0" err="1"/>
              <a:t>Suvinay</a:t>
            </a:r>
            <a:r>
              <a:rPr lang="en-US" dirty="0"/>
              <a:t> Subramanian</a:t>
            </a:r>
            <a:endParaRPr lang="en-US" dirty="0" smtClean="0"/>
          </a:p>
          <a:p>
            <a:r>
              <a:rPr lang="en-US" dirty="0"/>
              <a:t>University of Washington: Alvin </a:t>
            </a:r>
            <a:r>
              <a:rPr lang="en-US" dirty="0" smtClean="0"/>
              <a:t>Cheung</a:t>
            </a:r>
          </a:p>
          <a:p>
            <a:r>
              <a:rPr lang="en-US" dirty="0" smtClean="0"/>
              <a:t>Stanford: </a:t>
            </a:r>
            <a:r>
              <a:rPr lang="en-US" dirty="0" err="1" smtClean="0"/>
              <a:t>Sachin</a:t>
            </a:r>
            <a:r>
              <a:rPr lang="en-US" dirty="0" smtClean="0"/>
              <a:t> </a:t>
            </a:r>
            <a:r>
              <a:rPr lang="en-US" dirty="0" err="1" smtClean="0"/>
              <a:t>Katti</a:t>
            </a:r>
            <a:r>
              <a:rPr lang="en-US" dirty="0" smtClean="0"/>
              <a:t>, Nick McKeown</a:t>
            </a:r>
          </a:p>
          <a:p>
            <a:r>
              <a:rPr lang="en-US" dirty="0" smtClean="0"/>
              <a:t>Cisco: Sharad </a:t>
            </a:r>
            <a:r>
              <a:rPr lang="en-US" dirty="0" err="1" smtClean="0"/>
              <a:t>Chole</a:t>
            </a:r>
            <a:r>
              <a:rPr lang="en-US" dirty="0" smtClean="0"/>
              <a:t>, Shang-</a:t>
            </a:r>
            <a:r>
              <a:rPr lang="en-US" dirty="0" err="1" smtClean="0"/>
              <a:t>Tse</a:t>
            </a:r>
            <a:r>
              <a:rPr lang="en-US" dirty="0" smtClean="0"/>
              <a:t> Chuang, Tom </a:t>
            </a:r>
            <a:r>
              <a:rPr lang="en-US" dirty="0" err="1" smtClean="0"/>
              <a:t>Edsall</a:t>
            </a:r>
            <a:endParaRPr lang="en-US" dirty="0" smtClean="0"/>
          </a:p>
          <a:p>
            <a:r>
              <a:rPr lang="en-US" dirty="0" smtClean="0"/>
              <a:t>Barefoot Networks: </a:t>
            </a:r>
            <a:r>
              <a:rPr lang="en-US" dirty="0" err="1" smtClean="0"/>
              <a:t>Changhoon</a:t>
            </a:r>
            <a:r>
              <a:rPr lang="en-US" dirty="0" smtClean="0"/>
              <a:t> Kim, Anurag Agrawal, Mihai </a:t>
            </a:r>
            <a:r>
              <a:rPr lang="en-US" dirty="0" err="1" smtClean="0"/>
              <a:t>Budiu</a:t>
            </a:r>
            <a:r>
              <a:rPr lang="en-US" dirty="0" smtClean="0"/>
              <a:t>, Steve Licking</a:t>
            </a:r>
          </a:p>
          <a:p>
            <a:r>
              <a:rPr lang="en-US" dirty="0" smtClean="0"/>
              <a:t>Microsoft Research: George Varghese (now UCLA)</a:t>
            </a:r>
          </a:p>
        </p:txBody>
      </p:sp>
    </p:spTree>
    <p:extLst>
      <p:ext uri="{BB962C8B-B14F-4D97-AF65-F5344CB8AC3E}">
        <p14:creationId xmlns:p14="http://schemas.microsoft.com/office/powerpoint/2010/main" val="1338753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15224</TotalTime>
  <Words>8950</Words>
  <Application>Microsoft Macintosh PowerPoint</Application>
  <PresentationFormat>Widescreen</PresentationFormat>
  <Paragraphs>1767</Paragraphs>
  <Slides>89</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Calibri</vt:lpstr>
      <vt:lpstr>Gadugi</vt:lpstr>
      <vt:lpstr>Seravek</vt:lpstr>
      <vt:lpstr>Symbol</vt:lpstr>
      <vt:lpstr>Wingdings</vt:lpstr>
      <vt:lpstr>Arial</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Co-authors</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5973</cp:revision>
  <dcterms:created xsi:type="dcterms:W3CDTF">2015-11-20T07:11:46Z</dcterms:created>
  <dcterms:modified xsi:type="dcterms:W3CDTF">2017-09-21T11:38:25Z</dcterms:modified>
</cp:coreProperties>
</file>