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15" r:id="rId3"/>
    <p:sldId id="316" r:id="rId4"/>
    <p:sldId id="529" r:id="rId5"/>
    <p:sldId id="543" r:id="rId6"/>
    <p:sldId id="319" r:id="rId7"/>
    <p:sldId id="527" r:id="rId8"/>
    <p:sldId id="512" r:id="rId9"/>
    <p:sldId id="532" r:id="rId10"/>
    <p:sldId id="485" r:id="rId11"/>
    <p:sldId id="486" r:id="rId12"/>
    <p:sldId id="487" r:id="rId13"/>
    <p:sldId id="539" r:id="rId14"/>
    <p:sldId id="488" r:id="rId15"/>
    <p:sldId id="489" r:id="rId16"/>
    <p:sldId id="490" r:id="rId17"/>
    <p:sldId id="491" r:id="rId18"/>
    <p:sldId id="492" r:id="rId19"/>
    <p:sldId id="493" r:id="rId20"/>
    <p:sldId id="494" r:id="rId21"/>
    <p:sldId id="495" r:id="rId22"/>
    <p:sldId id="496" r:id="rId23"/>
    <p:sldId id="498" r:id="rId24"/>
    <p:sldId id="50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0" r:id="rId48"/>
    <p:sldId id="541" r:id="rId49"/>
    <p:sldId id="508" r:id="rId50"/>
    <p:sldId id="526" r:id="rId51"/>
    <p:sldId id="514" r:id="rId52"/>
    <p:sldId id="507" r:id="rId53"/>
    <p:sldId id="350" r:id="rId54"/>
    <p:sldId id="509" r:id="rId55"/>
    <p:sldId id="510" r:id="rId56"/>
    <p:sldId id="464" r:id="rId57"/>
    <p:sldId id="465" r:id="rId58"/>
    <p:sldId id="375" r:id="rId59"/>
    <p:sldId id="299" r:id="rId60"/>
    <p:sldId id="357" r:id="rId61"/>
    <p:sldId id="305" r:id="rId62"/>
    <p:sldId id="306" r:id="rId63"/>
    <p:sldId id="301" r:id="rId64"/>
    <p:sldId id="271" r:id="rId65"/>
    <p:sldId id="326" r:id="rId66"/>
    <p:sldId id="327" r:id="rId67"/>
    <p:sldId id="272" r:id="rId68"/>
    <p:sldId id="374" r:id="rId69"/>
    <p:sldId id="468" r:id="rId70"/>
    <p:sldId id="332" r:id="rId71"/>
    <p:sldId id="370" r:id="rId72"/>
    <p:sldId id="371" r:id="rId73"/>
    <p:sldId id="335" r:id="rId74"/>
    <p:sldId id="372" r:id="rId75"/>
    <p:sldId id="373" r:id="rId76"/>
    <p:sldId id="307" r:id="rId77"/>
    <p:sldId id="467" r:id="rId78"/>
    <p:sldId id="458" r:id="rId79"/>
    <p:sldId id="459" r:id="rId80"/>
    <p:sldId id="460" r:id="rId81"/>
    <p:sldId id="461" r:id="rId82"/>
    <p:sldId id="462" r:id="rId83"/>
    <p:sldId id="466" r:id="rId84"/>
    <p:sldId id="46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autoAdjust="0"/>
    <p:restoredTop sz="62873" autoAdjust="0"/>
  </p:normalViewPr>
  <p:slideViewPr>
    <p:cSldViewPr showGuides="1">
      <p:cViewPr>
        <p:scale>
          <a:sx n="95" d="100"/>
          <a:sy n="95" d="100"/>
        </p:scale>
        <p:origin x="4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a:t>
            </a:r>
            <a:r>
              <a:rPr lang="en-US" baseline="0" smtClean="0">
                <a:latin typeface="Gadugi" charset="0"/>
                <a:ea typeface="Gadugi" charset="0"/>
                <a:cs typeface="Gadugi" charset="0"/>
              </a:rPr>
              <a:t>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57402576"/>
        <c:axId val="1257410048"/>
      </c:lineChart>
      <c:catAx>
        <c:axId val="125740257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57410048"/>
        <c:crosses val="autoZero"/>
        <c:auto val="1"/>
        <c:lblAlgn val="ctr"/>
        <c:lblOffset val="100"/>
        <c:noMultiLvlLbl val="0"/>
      </c:catAx>
      <c:valAx>
        <c:axId val="125741004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574025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171871168"/>
        <c:axId val="1166429312"/>
      </c:scatterChart>
      <c:valAx>
        <c:axId val="117187116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66429312"/>
        <c:crosses val="autoZero"/>
        <c:crossBetween val="midCat"/>
      </c:valAx>
      <c:valAx>
        <c:axId val="116642931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18711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a:t>
            </a:r>
            <a:r>
              <a:rPr lang="en-US" sz="1200" baseline="0" dirty="0" smtClean="0"/>
              <a:t>starts.</a:t>
            </a:r>
          </a:p>
          <a:p>
            <a:endParaRPr lang="en-US" sz="1200" baseline="0" dirty="0" smtClean="0"/>
          </a:p>
          <a:p>
            <a:r>
              <a:rPr lang="en-US" sz="1200" baseline="0" dirty="0" smtClean="0"/>
              <a:t>//This </a:t>
            </a:r>
            <a:r>
              <a:rPr lang="en-US" sz="1200" baseline="0" dirty="0" smtClean="0"/>
              <a:t>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a:t>
            </a:r>
            <a:r>
              <a:rPr lang="en-US" sz="1200" baseline="0" dirty="0" smtClean="0"/>
              <a:t>// value </a:t>
            </a:r>
            <a:r>
              <a:rPr lang="en-US" sz="1200" baseline="0" dirty="0" smtClean="0"/>
              <a:t>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78102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a:t>
            </a:r>
            <a:r>
              <a:rPr lang="en-US" sz="1200" baseline="0" dirty="0" smtClean="0"/>
              <a:t>let’s </a:t>
            </a:r>
            <a:r>
              <a:rPr lang="en-US" sz="1200" baseline="0" dirty="0" smtClean="0"/>
              <a:t>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a:t>
            </a:r>
            <a:r>
              <a:rPr lang="en-US" sz="1200" baseline="0" dirty="0" smtClean="0"/>
              <a:t>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
            </a:r>
            <a:r>
              <a:rPr lang="en-US" sz="1200" baseline="0" dirty="0" smtClean="0"/>
              <a:t>concept of an atom that allows us to specify </a:t>
            </a:r>
            <a:r>
              <a:rPr lang="en-US" sz="1200" baseline="0" dirty="0" smtClean="0"/>
              <a:t>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a:t>
            </a:r>
            <a:r>
              <a:rPr lang="en-US" sz="1200" baseline="0" dirty="0" smtClean="0"/>
              <a:t>throughputs.</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doesn’t </a:t>
            </a:r>
            <a:r>
              <a:rPr lang="en-US" sz="1200" baseline="0" dirty="0" smtClean="0"/>
              <a:t>work either. </a:t>
            </a:r>
            <a:r>
              <a:rPr lang="en-US" sz="1200" baseline="0" dirty="0" smtClean="0"/>
              <a:t>To get 1 packet per cycle from the entire pipeline, you </a:t>
            </a:r>
            <a:r>
              <a:rPr lang="en-US" sz="1200" baseline="0" dirty="0" smtClean="0"/>
              <a:t>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a:t>
            </a:r>
            <a:r>
              <a:rPr lang="en-US" baseline="0" dirty="0" smtClean="0"/>
              <a:t>consensus and these routers are still fixed, they invariably fall short because someone wants something different from what’s provided. For instance, new </a:t>
            </a:r>
            <a:r>
              <a:rPr lang="en-US" baseline="0" dirty="0" smtClean="0"/>
              <a:t>router algorithms are developed from time to time and very few actually find their way into production </a:t>
            </a:r>
            <a:r>
              <a:rPr lang="en-US" baseline="0" dirty="0" smtClean="0"/>
              <a:t>routers. Here’s </a:t>
            </a:r>
            <a:r>
              <a:rPr lang="en-US" baseline="0" dirty="0" smtClean="0"/>
              <a:t>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a:t>
            </a:r>
            <a:r>
              <a:rPr lang="en-US" sz="1200" baseline="0" dirty="0" smtClean="0"/>
              <a:t>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a:t>
            </a:r>
            <a:r>
              <a:rPr lang="en-US" baseline="0" dirty="0" smtClean="0"/>
              <a:t>second </a:t>
            </a:r>
            <a:r>
              <a:rPr lang="en-US" baseline="0" dirty="0" smtClean="0"/>
              <a:t>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a:t>
            </a:r>
            <a:r>
              <a:rPr lang="en-US" baseline="0" dirty="0" smtClean="0"/>
              <a:t>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t>
            </a:r>
            <a:r>
              <a:rPr lang="en-US" baseline="0" dirty="0" smtClean="0"/>
              <a:t>ARPANET </a:t>
            </a:r>
            <a:r>
              <a:rPr lang="en-US" baseline="0" dirty="0" smtClean="0"/>
              <a:t>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741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a:t>
            </a:r>
            <a:r>
              <a:rPr lang="en-US" sz="2200" dirty="0" smtClean="0"/>
              <a:t>(5 </a:t>
            </a:r>
            <a:r>
              <a:rPr lang="en-US" sz="2200" dirty="0" smtClean="0"/>
              <a:t>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t>
            </a:r>
            <a:r>
              <a:rPr lang="en-US" dirty="0" smtClean="0"/>
              <a:t>array of 60K elements </a:t>
            </a:r>
            <a:r>
              <a:rPr lang="en-US" dirty="0" smtClean="0"/>
              <a:t>is infeasible</a:t>
            </a:r>
            <a:endParaRPr lang="en-US" dirty="0"/>
          </a:p>
          <a:p>
            <a:r>
              <a:rPr lang="en-US" dirty="0" smtClean="0"/>
              <a:t>Exploit observation that ranks increase within a </a:t>
            </a:r>
            <a:r>
              <a:rPr lang="en-US" dirty="0" smtClean="0"/>
              <a:t>flow: sort 1K head packets, one from each flow</a:t>
            </a:r>
            <a:endParaRPr lang="en-US" dirty="0" smtClean="0"/>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631645"/>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724067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2016):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a:t>
            </a:r>
            <a:r>
              <a:rPr lang="en-US" sz="2800" dirty="0" smtClean="0">
                <a:latin typeface="Gadugi" charset="0"/>
                <a:ea typeface="Gadugi" charset="0"/>
                <a:cs typeface="Gadugi" charset="0"/>
              </a:rPr>
              <a:t>for </a:t>
            </a:r>
            <a:r>
              <a:rPr lang="en-US" sz="2800" dirty="0" smtClean="0">
                <a:latin typeface="Gadugi" charset="0"/>
                <a:ea typeface="Gadugi" charset="0"/>
                <a:cs typeface="Gadugi" charset="0"/>
              </a:rPr>
              <a:t>important</a:t>
            </a:r>
            <a:r>
              <a:rPr lang="en-US" sz="2800" dirty="0" smtClean="0">
                <a:latin typeface="Gadugi" charset="0"/>
                <a:ea typeface="Gadugi" charset="0"/>
                <a:cs typeface="Gadugi" charset="0"/>
              </a:rPr>
              <a:t> classes of router </a:t>
            </a:r>
            <a:r>
              <a:rPr lang="en-US" sz="2800" dirty="0" smtClean="0">
                <a:latin typeface="Gadugi" charset="0"/>
                <a:ea typeface="Gadugi" charset="0"/>
                <a:cs typeface="Gadugi" charset="0"/>
              </a:rPr>
              <a:t>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12503</TotalTime>
  <Words>12650</Words>
  <Application>Microsoft Macintosh PowerPoint</Application>
  <PresentationFormat>Widescreen</PresentationFormat>
  <Paragraphs>1768</Paragraphs>
  <Slides>84</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5277</cp:revision>
  <dcterms:created xsi:type="dcterms:W3CDTF">2015-11-20T07:11:46Z</dcterms:created>
  <dcterms:modified xsi:type="dcterms:W3CDTF">2017-02-13T06:05:19Z</dcterms:modified>
</cp:coreProperties>
</file>