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1" r:id="rId15"/>
    <p:sldId id="450" r:id="rId16"/>
    <p:sldId id="430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37" r:id="rId26"/>
    <p:sldId id="428" r:id="rId27"/>
    <p:sldId id="341" r:id="rId28"/>
    <p:sldId id="446" r:id="rId29"/>
    <p:sldId id="443" r:id="rId30"/>
    <p:sldId id="445" r:id="rId31"/>
    <p:sldId id="444" r:id="rId32"/>
    <p:sldId id="448" r:id="rId33"/>
    <p:sldId id="447" r:id="rId34"/>
    <p:sldId id="358" r:id="rId35"/>
    <p:sldId id="350" r:id="rId36"/>
    <p:sldId id="449" r:id="rId37"/>
    <p:sldId id="438" r:id="rId38"/>
    <p:sldId id="431" r:id="rId39"/>
    <p:sldId id="308" r:id="rId40"/>
    <p:sldId id="262" r:id="rId41"/>
    <p:sldId id="300" r:id="rId42"/>
    <p:sldId id="375" r:id="rId43"/>
    <p:sldId id="272" r:id="rId44"/>
    <p:sldId id="305" r:id="rId45"/>
    <p:sldId id="306" r:id="rId46"/>
    <p:sldId id="271" r:id="rId47"/>
    <p:sldId id="299" r:id="rId48"/>
    <p:sldId id="326" r:id="rId49"/>
    <p:sldId id="327" r:id="rId50"/>
    <p:sldId id="3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79573" autoAdjust="0"/>
  </p:normalViewPr>
  <p:slideViewPr>
    <p:cSldViewPr showGuides="1">
      <p:cViewPr>
        <p:scale>
          <a:sx n="68" d="100"/>
          <a:sy n="68" d="100"/>
        </p:scale>
        <p:origin x="1080" y="55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6932672"/>
        <c:axId val="2142516736"/>
      </c:lineChart>
      <c:catAx>
        <c:axId val="-21269326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516736"/>
        <c:crosses val="autoZero"/>
        <c:auto val="1"/>
        <c:lblAlgn val="ctr"/>
        <c:lblOffset val="100"/>
        <c:noMultiLvlLbl val="0"/>
      </c:catAx>
      <c:valAx>
        <c:axId val="2142516736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693267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</a:t>
            </a:r>
            <a:r>
              <a:rPr lang="en-US" baseline="0" dirty="0" smtClean="0"/>
              <a:t>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</a:t>
            </a:r>
            <a:r>
              <a:rPr lang="en-US" baseline="0" dirty="0" smtClean="0"/>
              <a:t>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eb.mit.edu/domin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648700" y="1676400"/>
            <a:ext cx="35433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X should be 2,</a:t>
            </a:r>
          </a:p>
          <a:p>
            <a:pPr algn="ctr"/>
            <a:r>
              <a:rPr lang="en-US" sz="4000" dirty="0" smtClean="0"/>
              <a:t>not 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48100"/>
            <a:ext cx="10546188" cy="832104"/>
            <a:chOff x="1295400" y="3848100"/>
            <a:chExt cx="10546188" cy="832104"/>
          </a:xfrm>
        </p:grpSpPr>
        <p:sp>
          <p:nvSpPr>
            <p:cNvPr id="478" name="Rounded Rectangle 477"/>
            <p:cNvSpPr/>
            <p:nvPr/>
          </p:nvSpPr>
          <p:spPr>
            <a:xfrm>
              <a:off x="3009900" y="3848100"/>
              <a:ext cx="7810500" cy="8321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Gadugi" panose="020B0502040204020203" pitchFamily="34" charset="0"/>
                </a:rPr>
                <a:t>X++</a:t>
              </a:r>
              <a:endParaRPr lang="en-US" sz="32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478" idx="1"/>
            </p:cNvCxnSpPr>
            <p:nvPr/>
          </p:nvCxnSpPr>
          <p:spPr>
            <a:xfrm flipV="1">
              <a:off x="1295400" y="4264152"/>
              <a:ext cx="17145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8" idx="3"/>
            </p:cNvCxnSpPr>
            <p:nvPr/>
          </p:nvCxnSpPr>
          <p:spPr>
            <a:xfrm>
              <a:off x="10820400" y="4264152"/>
              <a:ext cx="1021188" cy="131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57418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6590374" y="2575530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13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atoms can be fairly involved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1401" y="1485900"/>
            <a:ext cx="7962898" cy="4305300"/>
            <a:chOff x="6774372" y="1663942"/>
            <a:chExt cx="8154383" cy="4480370"/>
          </a:xfrm>
        </p:grpSpPr>
        <p:pic>
          <p:nvPicPr>
            <p:cNvPr id="8" name="Picture 7" descr="nested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72" y="1663942"/>
              <a:ext cx="3842828" cy="44803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78282" y="2337980"/>
              <a:ext cx="3550473" cy="307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Gadugi" charset="0"/>
                  <a:ea typeface="Gadugi" charset="0"/>
                  <a:cs typeface="Gadugi" charset="0"/>
                </a:rPr>
                <a:t>Nested-If-Else:</a:t>
              </a:r>
            </a:p>
            <a:p>
              <a:pPr algn="ctr"/>
              <a:endParaRPr lang="en-US" sz="2200" b="1" u="sng" dirty="0" smtClean="0">
                <a:latin typeface="Gadugi" charset="0"/>
                <a:ea typeface="Gadugi" charset="0"/>
                <a:cs typeface="Gadugi" charset="0"/>
              </a:endParaRPr>
            </a:p>
            <a:p>
              <a:pPr algn="ctr"/>
              <a:r>
                <a:rPr lang="en-US" sz="2200" b="1" dirty="0" smtClean="0">
                  <a:latin typeface="Gadugi" charset="0"/>
                  <a:ea typeface="Gadugi" charset="0"/>
                  <a:cs typeface="Gadugi" charset="0"/>
                </a:rPr>
                <a:t>Update state in one of four ways based on four predicates.</a:t>
              </a:r>
            </a:p>
            <a:p>
              <a:pPr algn="ctr"/>
              <a:endParaRPr lang="en-US" sz="2200" b="1" dirty="0" smtClean="0">
                <a:latin typeface="Gadugi" charset="0"/>
                <a:ea typeface="Gadugi" charset="0"/>
                <a:cs typeface="Gadugi" charset="0"/>
              </a:endParaRPr>
            </a:p>
            <a:p>
              <a:pPr algn="ctr"/>
              <a:r>
                <a:rPr lang="en-US" sz="2200" b="1" dirty="0" smtClean="0">
                  <a:latin typeface="Gadugi" charset="0"/>
                  <a:ea typeface="Gadugi" charset="0"/>
                  <a:cs typeface="Gadugi" charset="0"/>
                </a:rPr>
                <a:t>E</a:t>
              </a:r>
              <a:r>
                <a:rPr lang="en-US" sz="2200" b="1" dirty="0" smtClean="0">
                  <a:latin typeface="Gadugi" charset="0"/>
                  <a:ea typeface="Gadugi" charset="0"/>
                  <a:cs typeface="Gadugi" charset="0"/>
                </a:rPr>
                <a:t>ach  predicate can itself depend on the state.</a:t>
              </a:r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983195" y="248933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 smtClean="0"/>
              <a:t>Very limited 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 dirty="0" smtClean="0"/>
              <a:t>Very low-level programming languages 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these algorithms?</a:t>
            </a:r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8460</TotalTime>
  <Words>4033</Words>
  <Application>Microsoft Macintosh PowerPoint</Application>
  <PresentationFormat>Widescreen</PresentationFormat>
  <Paragraphs>949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Stateless vs. stateful operations</vt:lpstr>
      <vt:lpstr>Stateful atoms can be fairly involved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3218</cp:revision>
  <dcterms:created xsi:type="dcterms:W3CDTF">2015-11-20T07:11:46Z</dcterms:created>
  <dcterms:modified xsi:type="dcterms:W3CDTF">2016-08-18T20:16:32Z</dcterms:modified>
</cp:coreProperties>
</file>