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46" autoAdjust="0"/>
    <p:restoredTop sz="56269" autoAdjust="0"/>
  </p:normalViewPr>
  <p:slideViewPr>
    <p:cSldViewPr showGuides="1">
      <p:cViewPr varScale="1">
        <p:scale>
          <a:sx n="56" d="100"/>
          <a:sy n="56" d="100"/>
        </p:scale>
        <p:origin x="87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10985424"/>
        <c:axId val="-2012202432"/>
      </c:lineChart>
      <c:catAx>
        <c:axId val="-201098542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12202432"/>
        <c:crosses val="autoZero"/>
        <c:auto val="1"/>
        <c:lblAlgn val="ctr"/>
        <c:lblOffset val="100"/>
        <c:noMultiLvlLbl val="0"/>
      </c:catAx>
      <c:valAx>
        <c:axId val="-201220243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10985424"/>
        <c:crosses val="autoZero"/>
        <c:crossBetween val="between"/>
      </c:valAx>
      <c:spPr>
        <a:noFill/>
        <a:ln>
          <a:solidFill>
            <a:schemeClr val="bg2">
              <a:lumMod val="90000"/>
            </a:schemeClr>
          </a:solidFill>
        </a:ln>
        <a:effectLst/>
      </c:spPr>
    </c:plotArea>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42720112"/>
        <c:axId val="-2131610384"/>
      </c:scatterChart>
      <c:valAx>
        <c:axId val="-204272011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1610384"/>
        <c:crosses val="autoZero"/>
        <c:crossBetween val="midCat"/>
      </c:valAx>
      <c:valAx>
        <c:axId val="-213161038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272011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a:t>
            </a:r>
            <a:r>
              <a:rPr lang="en-US" baseline="0" dirty="0" smtClean="0"/>
              <a:t>switch </a:t>
            </a:r>
            <a:r>
              <a:rPr lang="en-US" baseline="0" dirty="0" smtClean="0"/>
              <a:t>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a:t>
            </a:r>
            <a:r>
              <a:rPr lang="en-US" baseline="0" dirty="0" smtClean="0">
                <a:sym typeface="Wingdings" panose="05000000000000000000" pitchFamily="2" charset="2"/>
              </a:rPr>
              <a:t>switches. </a:t>
            </a:r>
            <a:r>
              <a:rPr lang="en-US" baseline="0" dirty="0" smtClean="0">
                <a:sym typeface="Wingdings" panose="05000000000000000000" pitchFamily="2" charset="2"/>
              </a:rPr>
              <a:t>Software </a:t>
            </a:r>
            <a:r>
              <a:rPr lang="en-US" baseline="0" dirty="0" smtClean="0">
                <a:sym typeface="Wingdings" panose="05000000000000000000" pitchFamily="2" charset="2"/>
              </a:rPr>
              <a:t>switches </a:t>
            </a:r>
            <a:r>
              <a:rPr lang="en-US" baseline="0" dirty="0" smtClean="0">
                <a:sym typeface="Wingdings" panose="05000000000000000000" pitchFamily="2" charset="2"/>
              </a:rPr>
              <a:t>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a:t>
            </a:r>
            <a:r>
              <a:rPr lang="en-US" baseline="0" dirty="0" smtClean="0"/>
              <a:t>switch </a:t>
            </a:r>
            <a:r>
              <a:rPr lang="en-US" baseline="0" dirty="0" smtClean="0"/>
              <a:t>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a:t>
            </a:r>
            <a:r>
              <a:rPr lang="en-US" baseline="0" dirty="0" smtClean="0"/>
              <a:t>switch, </a:t>
            </a:r>
            <a:r>
              <a:rPr lang="en-US" baseline="0" dirty="0" smtClean="0"/>
              <a:t>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a:t>
            </a:r>
            <a:r>
              <a:rPr lang="en-US" baseline="0" dirty="0" smtClean="0"/>
              <a:t>switch: </a:t>
            </a:r>
            <a:r>
              <a:rPr lang="en-US" baseline="0" dirty="0" smtClean="0"/>
              <a:t>William Yeager (ships in the night </a:t>
            </a:r>
            <a:r>
              <a:rPr lang="en-US" baseline="0" dirty="0" smtClean="0"/>
              <a:t>switch), </a:t>
            </a:r>
            <a:r>
              <a:rPr lang="en-US" baseline="0" dirty="0" smtClean="0"/>
              <a:t>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a:t>
            </a:r>
            <a:r>
              <a:rPr lang="en-US" baseline="0" dirty="0" smtClean="0"/>
              <a:t>switch </a:t>
            </a:r>
            <a:r>
              <a:rPr lang="en-US" baseline="0" dirty="0" smtClean="0"/>
              <a:t>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a:t>
            </a:r>
            <a:r>
              <a:rPr lang="en-US" baseline="0" dirty="0" smtClean="0"/>
              <a:t>switches </a:t>
            </a:r>
            <a:r>
              <a:rPr lang="en-US" baseline="0" dirty="0" smtClean="0"/>
              <a:t>has scaled with time, and we can see that it’s improved about 1000 fold since 2000, which is quite impressive.</a:t>
            </a:r>
          </a:p>
          <a:p>
            <a:endParaRPr lang="en-US" baseline="0" dirty="0" smtClean="0"/>
          </a:p>
          <a:p>
            <a:r>
              <a:rPr lang="en-US" baseline="0" dirty="0" smtClean="0"/>
              <a:t>But, at the same time, if you look at the highest end </a:t>
            </a:r>
            <a:r>
              <a:rPr lang="en-US" baseline="0" dirty="0" smtClean="0"/>
              <a:t>switches </a:t>
            </a:r>
            <a:r>
              <a:rPr lang="en-US" baseline="0" dirty="0" smtClean="0"/>
              <a:t>(or what I call line-rate </a:t>
            </a:r>
            <a:r>
              <a:rPr lang="en-US" baseline="0" dirty="0" smtClean="0"/>
              <a:t>switches, </a:t>
            </a:r>
            <a:r>
              <a:rPr lang="en-US" baseline="0" dirty="0" smtClean="0"/>
              <a:t>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a:t>
            </a:r>
            <a:r>
              <a:rPr lang="en-US" baseline="0" dirty="0" smtClean="0"/>
              <a:t>switches.</a:t>
            </a:r>
            <a:endParaRPr lang="en-US" baseline="0" dirty="0" smtClean="0"/>
          </a:p>
          <a:p>
            <a:endParaRPr lang="en-US" baseline="0" dirty="0" smtClean="0"/>
          </a:p>
          <a:p>
            <a:r>
              <a:rPr lang="en-US" baseline="0" dirty="0" smtClean="0"/>
              <a:t>So, the takeaway, historically is that programmability has cost us 10—100x in performance. And my research looks at designing programmable </a:t>
            </a:r>
            <a:r>
              <a:rPr lang="en-US" baseline="0" dirty="0" smtClean="0"/>
              <a:t>switch </a:t>
            </a:r>
            <a:r>
              <a:rPr lang="en-US" baseline="0" dirty="0" smtClean="0"/>
              <a:t>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a:t>
            </a:r>
            <a:r>
              <a:rPr lang="en-US" baseline="0" dirty="0" smtClean="0"/>
              <a:t>switch </a:t>
            </a:r>
            <a:r>
              <a:rPr lang="en-US" baseline="0" dirty="0" smtClean="0"/>
              <a:t>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a:t>
            </a:r>
            <a:r>
              <a:rPr lang="en-US" dirty="0" smtClean="0">
                <a:latin typeface="Gadugi" panose="020B0502040204020203" pitchFamily="34" charset="0"/>
              </a:rPr>
              <a:t>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a:t>
            </a:r>
            <a:r>
              <a:rPr lang="en-US" sz="9600" smtClean="0">
                <a:latin typeface="Gadugi" panose="020B0502040204020203" pitchFamily="34" charset="0"/>
              </a:rPr>
              <a:t>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a:t>
            </a:r>
            <a:r>
              <a:rPr lang="en-US" sz="9600" smtClean="0">
                <a:latin typeface="Gadugi" panose="020B0502040204020203" pitchFamily="34" charset="0"/>
              </a:rPr>
              <a:t>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a:t>
            </a:r>
            <a:r>
              <a:rPr lang="en-US" sz="3000" dirty="0" smtClean="0">
                <a:latin typeface="Gadugi" panose="020B0502040204020203" pitchFamily="34" charset="0"/>
              </a:rPr>
              <a:t>switches </a:t>
            </a:r>
            <a:r>
              <a:rPr lang="en-US" sz="3000" dirty="0" smtClean="0">
                <a:latin typeface="Gadugi" panose="020B0502040204020203" pitchFamily="34" charset="0"/>
              </a:rPr>
              <a:t>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38</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a:t>
            </a:r>
            <a:r>
              <a:rPr lang="en-US" dirty="0" smtClean="0">
                <a:latin typeface="Gadugi" panose="020B0502040204020203" pitchFamily="34" charset="0"/>
              </a:rPr>
              <a:t>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a:t>
            </a:r>
            <a:r>
              <a:rPr lang="en-US" dirty="0" smtClean="0">
                <a:latin typeface="Gadugi" panose="020B0502040204020203" pitchFamily="34" charset="0"/>
              </a:rPr>
              <a:t>switches</a:t>
            </a:r>
            <a:endParaRPr lang="en-US" dirty="0" smtClean="0">
              <a:latin typeface="Gadugi" panose="020B0502040204020203" pitchFamily="34" charset="0"/>
            </a:endParaRP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t>
            </a:r>
            <a:r>
              <a:rPr lang="en-US" dirty="0" smtClean="0">
                <a:latin typeface="Gadugi" panose="020B0502040204020203" pitchFamily="34" charset="0"/>
              </a:rPr>
              <a:t>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a:t>
            </a:r>
            <a:r>
              <a:rPr lang="en-US" dirty="0" smtClean="0">
                <a:latin typeface="Gadugi" panose="020B0502040204020203" pitchFamily="34" charset="0"/>
              </a:rPr>
              <a:t>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latin typeface="Gadugi" panose="020B0502040204020203" pitchFamily="34" charset="0"/>
              </a:rPr>
              <a:t>switch </a:t>
            </a:r>
            <a:r>
              <a:rPr lang="en-US" dirty="0" smtClean="0">
                <a:latin typeface="Gadugi" panose="020B0502040204020203" pitchFamily="34" charset="0"/>
              </a:rPr>
              <a:t>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a:t>
            </a:r>
            <a:r>
              <a:rPr lang="en-US" dirty="0" smtClean="0"/>
              <a:t>switch.</a:t>
            </a:r>
            <a:endParaRPr lang="en-US" dirty="0" smtClean="0"/>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a:t>
            </a:r>
            <a:r>
              <a:rPr lang="en-US" dirty="0" smtClean="0">
                <a:latin typeface="Gadugi" panose="020B0502040204020203" pitchFamily="34" charset="0"/>
              </a:rPr>
              <a:t>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a:t>
            </a:r>
            <a:r>
              <a:rPr lang="en-US" dirty="0" smtClean="0">
                <a:latin typeface="Gadugi" panose="020B0502040204020203" pitchFamily="34" charset="0"/>
              </a:rPr>
              <a:t>switches </a:t>
            </a:r>
            <a:r>
              <a:rPr lang="en-US" dirty="0" smtClean="0">
                <a:latin typeface="Gadugi" panose="020B0502040204020203" pitchFamily="34" charset="0"/>
              </a:rPr>
              <a:t>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a:t>
            </a:r>
            <a:r>
              <a:rPr lang="en-US" dirty="0" smtClean="0">
                <a:latin typeface="Gadugi" panose="020B0502040204020203" pitchFamily="34" charset="0"/>
              </a:rPr>
              <a:t>switch </a:t>
            </a:r>
            <a:r>
              <a:rPr lang="en-US" dirty="0" smtClean="0">
                <a:latin typeface="Gadugi" panose="020B0502040204020203" pitchFamily="34" charset="0"/>
              </a:rPr>
              <a:t>(1981):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a:t>
            </a:r>
            <a:r>
              <a:rPr lang="en-US" dirty="0" smtClean="0">
                <a:latin typeface="Gadugi" panose="020B0502040204020203" pitchFamily="34" charset="0"/>
              </a:rPr>
              <a:t>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6437562"/>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a:t>
            </a:r>
            <a:r>
              <a:rPr lang="en-US" sz="3200" dirty="0" smtClean="0"/>
              <a:t>switches </a:t>
            </a:r>
            <a:r>
              <a:rPr lang="en-US" sz="3200" dirty="0" smtClean="0"/>
              <a:t>(CPUs,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a:t>
            </a:r>
            <a:r>
              <a:rPr lang="en-US" dirty="0" smtClean="0">
                <a:latin typeface="Gadugi" panose="020B0502040204020203" pitchFamily="34" charset="0"/>
              </a:rPr>
              <a:t>switches </a:t>
            </a:r>
            <a:r>
              <a:rPr lang="en-US" dirty="0" smtClean="0">
                <a:latin typeface="Gadugi" panose="020B0502040204020203" pitchFamily="34" charset="0"/>
              </a:rPr>
              <a:t>(&gt;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a:t>
            </a:r>
            <a:r>
              <a:rPr lang="en-US" dirty="0" smtClean="0">
                <a:latin typeface="Gadugi" panose="020B0502040204020203" pitchFamily="34" charset="0"/>
              </a:rPr>
              <a:t>switches</a:t>
            </a:r>
            <a:endParaRPr lang="en-US" dirty="0" smtClean="0">
              <a:latin typeface="Gadugi" panose="020B0502040204020203" pitchFamily="34" charset="0"/>
            </a:endParaRP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a:t>
            </a:r>
            <a:r>
              <a:rPr lang="en-US" dirty="0" smtClean="0">
                <a:latin typeface="Gadugi" panose="020B0502040204020203" pitchFamily="34" charset="0"/>
              </a:rPr>
              <a:t>switches</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a:t>
            </a:r>
            <a:r>
              <a:rPr lang="en-US" sz="9600" smtClean="0">
                <a:latin typeface="Gadugi" panose="020B0502040204020203" pitchFamily="34" charset="0"/>
              </a:rPr>
              <a:t>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8114</TotalTime>
  <Words>10822</Words>
  <Application>Microsoft Macintosh PowerPoint</Application>
  <PresentationFormat>Widescreen</PresentationFormat>
  <Paragraphs>1714</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2914</cp:revision>
  <dcterms:created xsi:type="dcterms:W3CDTF">2015-11-20T07:11:46Z</dcterms:created>
  <dcterms:modified xsi:type="dcterms:W3CDTF">2016-10-02T23:46:23Z</dcterms:modified>
</cp:coreProperties>
</file>