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tags/tag20.xml" ContentType="application/vnd.openxmlformats-officedocument.presentationml.tags+xml"/>
  <Override PartName="/ppt/notesSlides/notesSlide35.xml" ContentType="application/vnd.openxmlformats-officedocument.presentationml.notesSlide+xml"/>
  <Override PartName="/ppt/tags/tag2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30"/>
    <p:restoredTop sz="63869"/>
  </p:normalViewPr>
  <p:slideViewPr>
    <p:cSldViewPr snapToGrid="0" snapToObjects="1">
      <p:cViewPr varScale="1">
        <p:scale>
          <a:sx n="57" d="100"/>
          <a:sy n="57" d="100"/>
        </p:scale>
        <p:origin x="67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NUL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cxnSp>
        <p:nvCxnSpPr>
          <p:cNvPr id="7" name="Straight Arrow Connector 6">
            <a:extLst>
              <a:ext uri="{FF2B5EF4-FFF2-40B4-BE49-F238E27FC236}">
                <a16:creationId xmlns:a16="http://schemas.microsoft.com/office/drawing/2014/main" id="{79F8185C-1BAA-0D4B-8DEE-563F4226BD37}"/>
              </a:ext>
            </a:extLst>
          </p:cNvPr>
          <p:cNvCxnSpPr>
            <a:cxnSpLocks/>
          </p:cNvCxnSpPr>
          <p:nvPr/>
        </p:nvCxnSpPr>
        <p:spPr>
          <a:xfrm flipH="1">
            <a:off x="3122341" y="2207941"/>
            <a:ext cx="4638908" cy="825191"/>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r>
              <a:rPr lang="en-US" dirty="0"/>
              <a:t>Cache key-value store in SRAM; maintain authoritative copy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stats: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Statistic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V</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tuples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22551</TotalTime>
  <Words>5150</Words>
  <Application>Microsoft Macintosh PowerPoint</Application>
  <PresentationFormat>Widescreen</PresentationFormat>
  <Paragraphs>472</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4132</cp:revision>
  <cp:lastPrinted>2017-03-14T20:27:47Z</cp:lastPrinted>
  <dcterms:created xsi:type="dcterms:W3CDTF">2016-08-11T15:35:38Z</dcterms:created>
  <dcterms:modified xsi:type="dcterms:W3CDTF">2018-07-09T00:20:45Z</dcterms:modified>
</cp:coreProperties>
</file>