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3" autoAdjust="0"/>
    <p:restoredTop sz="84959" autoAdjust="0"/>
  </p:normalViewPr>
  <p:slideViewPr>
    <p:cSldViewPr showGuides="1">
      <p:cViewPr>
        <p:scale>
          <a:sx n="95" d="100"/>
          <a:sy n="95" d="100"/>
        </p:scale>
        <p:origin x="1672" y="368"/>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48272336"/>
        <c:axId val="1448176256"/>
      </c:lineChart>
      <c:catAx>
        <c:axId val="144827233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48176256"/>
        <c:crosses val="autoZero"/>
        <c:auto val="1"/>
        <c:lblAlgn val="ctr"/>
        <c:lblOffset val="100"/>
        <c:noMultiLvlLbl val="0"/>
      </c:catAx>
      <c:valAx>
        <c:axId val="144817625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482723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46030800"/>
        <c:axId val="1446264384"/>
      </c:scatterChart>
      <c:valAx>
        <c:axId val="14460308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46264384"/>
        <c:crosses val="autoZero"/>
        <c:crossBetween val="midCat"/>
      </c:valAx>
      <c:valAx>
        <c:axId val="144626438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460308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a:t>
            </a:r>
            <a:r>
              <a:rPr lang="en-US" dirty="0" smtClean="0"/>
              <a:t>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794513636"/>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endParaRPr lang="en-US" dirty="0" smtClean="0"/>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a:t>
            </a:r>
            <a:r>
              <a:rPr lang="en-US" dirty="0" smtClean="0"/>
              <a:t>of </a:t>
            </a:r>
            <a:r>
              <a:rPr lang="en-US" dirty="0" smtClean="0"/>
              <a:t>accelerators </a:t>
            </a:r>
            <a:r>
              <a:rPr lang="en-US" dirty="0" smtClean="0"/>
              <a:t>and </a:t>
            </a:r>
            <a:r>
              <a:rPr lang="en-US" dirty="0" smtClean="0"/>
              <a:t>cores</a:t>
            </a:r>
          </a:p>
          <a:p>
            <a:pPr lvl="1"/>
            <a:r>
              <a:rPr lang="en-US" dirty="0"/>
              <a:t>Requires </a:t>
            </a:r>
            <a:r>
              <a:rPr lang="en-US" dirty="0" smtClean="0"/>
              <a:t>straddling </a:t>
            </a:r>
            <a:r>
              <a:rPr lang="en-US" dirty="0"/>
              <a:t>disciplines: hardware, systems, compilers, etc</a:t>
            </a:r>
            <a:r>
              <a:rPr lang="en-US" dirty="0" smtClean="0"/>
              <a:t>.</a:t>
            </a:r>
            <a:endParaRPr lang="en-US" dirty="0" smtClean="0"/>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13466</TotalTime>
  <Words>13302</Words>
  <Application>Microsoft Macintosh PowerPoint</Application>
  <PresentationFormat>Widescreen</PresentationFormat>
  <Paragraphs>1825</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5615</cp:revision>
  <dcterms:created xsi:type="dcterms:W3CDTF">2015-11-20T07:11:46Z</dcterms:created>
  <dcterms:modified xsi:type="dcterms:W3CDTF">2017-02-18T17:19:03Z</dcterms:modified>
</cp:coreProperties>
</file>