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4" autoAdjust="0"/>
    <p:restoredTop sz="68705" autoAdjust="0"/>
  </p:normalViewPr>
  <p:slideViewPr>
    <p:cSldViewPr showGuides="1">
      <p:cViewPr varScale="1">
        <p:scale>
          <a:sx n="58" d="100"/>
          <a:sy n="58" d="100"/>
        </p:scale>
        <p:origin x="1216" y="20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37366480"/>
        <c:axId val="1733568128"/>
      </c:lineChart>
      <c:catAx>
        <c:axId val="133736648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3568128"/>
        <c:crosses val="autoZero"/>
        <c:auto val="1"/>
        <c:lblAlgn val="ctr"/>
        <c:lblOffset val="100"/>
        <c:noMultiLvlLbl val="0"/>
      </c:catAx>
      <c:valAx>
        <c:axId val="1733568128"/>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33736648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16024064"/>
        <c:axId val="1216163488"/>
      </c:scatterChart>
      <c:valAx>
        <c:axId val="161602406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16163488"/>
        <c:crosses val="autoZero"/>
        <c:crossBetween val="midCat"/>
      </c:valAx>
      <c:valAx>
        <c:axId val="12161634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16024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more time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dirty="0" smtClean="0"/>
              <a:t>How does the router hardware bridge this gap?</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spend variable time per 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2019300" y="3924300"/>
            <a:ext cx="1409700" cy="4148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smtClean="0">
                <a:ea typeface="Gadugi" charset="0"/>
                <a:cs typeface="Gadugi" charset="0"/>
              </a:rPr>
              <a:t>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finish computations in one clock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pPr lvl="1"/>
            <a:r>
              <a:rPr lang="en-US" dirty="0" smtClean="0">
                <a:latin typeface="Gadugi" panose="020B0502040204020203" pitchFamily="34" charset="0"/>
              </a:rPr>
              <a:t>Streaming </a:t>
            </a:r>
            <a:r>
              <a:rPr lang="en-US" dirty="0" smtClean="0">
                <a:latin typeface="Gadugi" panose="020B0502040204020203" pitchFamily="34" charset="0"/>
              </a:rPr>
              <a:t>algorithms: </a:t>
            </a:r>
            <a:r>
              <a:rPr lang="en-US" dirty="0" smtClean="0">
                <a:latin typeface="Gadugi" panose="020B0502040204020203" pitchFamily="34" charset="0"/>
              </a:rPr>
              <a:t>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a:t>
            </a:r>
            <a:r>
              <a:rPr lang="en-US" dirty="0" smtClean="0"/>
              <a:t>16)</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endParaRPr lang="en-US" sz="2800"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t>
            </a:r>
            <a:r>
              <a:rPr lang="en-US" dirty="0" smtClean="0"/>
              <a:t>abstractions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10806</TotalTime>
  <Words>8535</Words>
  <Application>Microsoft Macintosh PowerPoint</Application>
  <PresentationFormat>Widescreen</PresentationFormat>
  <Paragraphs>1517</Paragraphs>
  <Slides>74</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routers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4129</cp:revision>
  <dcterms:created xsi:type="dcterms:W3CDTF">2015-11-20T07:11:46Z</dcterms:created>
  <dcterms:modified xsi:type="dcterms:W3CDTF">2017-02-10T15:05:00Z</dcterms:modified>
</cp:coreProperties>
</file>