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639" r:id="rId3"/>
    <p:sldId id="315" r:id="rId4"/>
    <p:sldId id="316" r:id="rId5"/>
    <p:sldId id="529" r:id="rId6"/>
    <p:sldId id="319" r:id="rId7"/>
    <p:sldId id="527" r:id="rId8"/>
    <p:sldId id="358" r:id="rId9"/>
    <p:sldId id="635" r:id="rId10"/>
    <p:sldId id="63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32" autoAdjust="0"/>
    <p:restoredTop sz="56944" autoAdjust="0"/>
  </p:normalViewPr>
  <p:slideViewPr>
    <p:cSldViewPr showGuides="1">
      <p:cViewPr varScale="1">
        <p:scale>
          <a:sx n="60" d="100"/>
          <a:sy n="60" d="100"/>
        </p:scale>
        <p:origin x="464" y="184"/>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4/24/18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81593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4/24/18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4/24/18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4/24/18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4/24/18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Fast and programmable</a:t>
            </a:r>
            <a:br>
              <a:rPr lang="en-US" dirty="0">
                <a:latin typeface="Gadugi" panose="020B0502040204020203" pitchFamily="34" charset="0"/>
              </a:rPr>
            </a:br>
            <a:r>
              <a:rPr lang="en-US" dirty="0">
                <a:latin typeface="Gadugi" panose="020B0502040204020203" pitchFamily="34" charset="0"/>
              </a:rPr>
              <a:t>network infrastructure</a:t>
            </a: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C826-A71E-0941-BB10-25AECA241228}"/>
              </a:ext>
            </a:extLst>
          </p:cNvPr>
          <p:cNvSpPr>
            <a:spLocks noGrp="1"/>
          </p:cNvSpPr>
          <p:nvPr>
            <p:ph type="title"/>
          </p:nvPr>
        </p:nvSpPr>
        <p:spPr/>
        <p:txBody>
          <a:bodyPr/>
          <a:lstStyle/>
          <a:p>
            <a:r>
              <a:rPr lang="en-US" dirty="0" err="1"/>
              <a:t>Hardware+software</a:t>
            </a:r>
            <a:r>
              <a:rPr lang="en-US" dirty="0"/>
              <a:t> for wireless</a:t>
            </a:r>
          </a:p>
        </p:txBody>
      </p:sp>
      <p:sp>
        <p:nvSpPr>
          <p:cNvPr id="3" name="Content Placeholder 2">
            <a:extLst>
              <a:ext uri="{FF2B5EF4-FFF2-40B4-BE49-F238E27FC236}">
                <a16:creationId xmlns:a16="http://schemas.microsoft.com/office/drawing/2014/main" id="{F15718A9-624E-ED42-A593-F3C1EF3B3181}"/>
              </a:ext>
            </a:extLst>
          </p:cNvPr>
          <p:cNvSpPr>
            <a:spLocks noGrp="1"/>
          </p:cNvSpPr>
          <p:nvPr>
            <p:ph idx="1"/>
          </p:nvPr>
        </p:nvSpPr>
        <p:spPr/>
        <p:txBody>
          <a:bodyPr/>
          <a:lstStyle/>
          <a:p>
            <a:r>
              <a:rPr lang="en-US" dirty="0"/>
              <a:t>Significant packet processing in both </a:t>
            </a:r>
            <a:r>
              <a:rPr lang="en-US" dirty="0" err="1"/>
              <a:t>WiFi</a:t>
            </a:r>
            <a:r>
              <a:rPr lang="en-US" dirty="0"/>
              <a:t> and cellular contexts</a:t>
            </a:r>
          </a:p>
          <a:p>
            <a:pPr lvl="1"/>
            <a:r>
              <a:rPr lang="en-US" dirty="0"/>
              <a:t>Especially in the context of the physical layer</a:t>
            </a:r>
          </a:p>
          <a:p>
            <a:endParaRPr lang="en-US" dirty="0"/>
          </a:p>
          <a:p>
            <a:r>
              <a:rPr lang="en-US" dirty="0"/>
              <a:t>Designing hardware accelerators for emerging technologies (e.g., 5G)</a:t>
            </a:r>
          </a:p>
          <a:p>
            <a:pPr lvl="1"/>
            <a:r>
              <a:rPr lang="en-US" dirty="0"/>
              <a:t>Splitting the wireless stack between the host processor and an accelerator</a:t>
            </a:r>
          </a:p>
        </p:txBody>
      </p:sp>
    </p:spTree>
    <p:extLst>
      <p:ext uri="{BB962C8B-B14F-4D97-AF65-F5344CB8AC3E}">
        <p14:creationId xmlns:p14="http://schemas.microsoft.com/office/powerpoint/2010/main" val="281570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27E4-6EFC-AF4A-B3A6-089A180F232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D9DBDEF-6A16-8645-9908-C8D2D61978E4}"/>
              </a:ext>
            </a:extLst>
          </p:cNvPr>
          <p:cNvSpPr>
            <a:spLocks noGrp="1"/>
          </p:cNvSpPr>
          <p:nvPr>
            <p:ph idx="1"/>
          </p:nvPr>
        </p:nvSpPr>
        <p:spPr/>
        <p:txBody>
          <a:bodyPr/>
          <a:lstStyle/>
          <a:p>
            <a:r>
              <a:rPr lang="en-US" dirty="0"/>
              <a:t>My research so far: Designing fast and programmable routers</a:t>
            </a:r>
          </a:p>
          <a:p>
            <a:endParaRPr lang="en-US" dirty="0"/>
          </a:p>
          <a:p>
            <a:r>
              <a:rPr lang="en-US" dirty="0"/>
              <a:t>Ongoing work: How should programmable routers be used?</a:t>
            </a:r>
          </a:p>
          <a:p>
            <a:endParaRPr lang="en-US" dirty="0"/>
          </a:p>
          <a:p>
            <a:r>
              <a:rPr lang="en-US" dirty="0"/>
              <a:t>Future work: Programmable network infrastructure for wireless</a:t>
            </a:r>
          </a:p>
        </p:txBody>
      </p:sp>
    </p:spTree>
    <p:extLst>
      <p:ext uri="{BB962C8B-B14F-4D97-AF65-F5344CB8AC3E}">
        <p14:creationId xmlns:p14="http://schemas.microsoft.com/office/powerpoint/2010/main" val="60963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t>Many</a:t>
            </a:r>
            <a:r>
              <a:rPr lang="en-US" dirty="0">
                <a:latin typeface="Gadugi" panose="020B0502040204020203" pitchFamily="34" charset="0"/>
              </a:rPr>
              <a:t> ideas from Domino are now in P4, an emerging language for programmable network devices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How should programmable routers be used?</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lnSpcReduction="10000"/>
          </a:bodyPr>
          <a:lstStyle/>
          <a:p>
            <a:r>
              <a:rPr lang="en-US" sz="3200" dirty="0"/>
              <a:t>Let’s assume fast and programmable routers can be built.</a:t>
            </a:r>
          </a:p>
          <a:p>
            <a:r>
              <a:rPr lang="en-US" sz="3200" dirty="0"/>
              <a:t>How should we use them?</a:t>
            </a:r>
          </a:p>
          <a:p>
            <a:r>
              <a:rPr lang="en-US" sz="3200" dirty="0"/>
              <a:t>What stays on the end hosts and what should be moved into the network?</a:t>
            </a:r>
          </a:p>
          <a:p>
            <a:r>
              <a:rPr lang="en-US" sz="3200" dirty="0"/>
              <a:t>E.g., what’s the best location to implement </a:t>
            </a:r>
            <a:r>
              <a:rPr lang="en-US" sz="3200" dirty="0" err="1"/>
              <a:t>DoS</a:t>
            </a:r>
            <a:r>
              <a:rPr lang="en-US" sz="3200" dirty="0"/>
              <a:t> prevention/measurement/congestion control/load balancing …</a:t>
            </a:r>
          </a:p>
          <a:p>
            <a:r>
              <a:rPr lang="en-US" sz="3200" dirty="0"/>
              <a:t>Evaluate using a testbed with a high-speed programmable switch from Barefoot Networks</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15704</TotalTime>
  <Words>709</Words>
  <Application>Microsoft Macintosh PowerPoint</Application>
  <PresentationFormat>Widescreen</PresentationFormat>
  <Paragraphs>164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Gadugi</vt:lpstr>
      <vt:lpstr>Seravek</vt:lpstr>
      <vt:lpstr>Office Theme</vt:lpstr>
      <vt:lpstr>Fast and programmable network infrastructure</vt:lpstr>
      <vt:lpstr>Outline</vt:lpstr>
      <vt:lpstr>Traditional network architecture</vt:lpstr>
      <vt:lpstr>But, today’s reality is very different</vt:lpstr>
      <vt:lpstr>But, today’s reality is very different</vt:lpstr>
      <vt:lpstr>One approach: Use a software router</vt:lpstr>
      <vt:lpstr>My work: performance+programmability</vt:lpstr>
      <vt:lpstr>Broader impact</vt:lpstr>
      <vt:lpstr>How should programmable routers be used?</vt:lpstr>
      <vt:lpstr>Hardware+software for wireless</vt:lpstr>
    </vt:vector>
  </TitlesOfParts>
  <Company>MIT</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6342</cp:revision>
  <dcterms:created xsi:type="dcterms:W3CDTF">2015-11-20T07:11:46Z</dcterms:created>
  <dcterms:modified xsi:type="dcterms:W3CDTF">2018-04-24T16:04:44Z</dcterms:modified>
</cp:coreProperties>
</file>