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tags/tag23.xml" ContentType="application/vnd.openxmlformats-officedocument.presentationml.tags+xml"/>
  <Override PartName="/ppt/notesSlides/notesSlide45.xml" ContentType="application/vnd.openxmlformats-officedocument.presentationml.notesSlide+xml"/>
  <Override PartName="/ppt/tags/tag24.xml" ContentType="application/vnd.openxmlformats-officedocument.presentationml.tags+xml"/>
  <Override PartName="/ppt/notesSlides/notesSlide46.xml" ContentType="application/vnd.openxmlformats-officedocument.presentationml.notesSlide+xml"/>
  <Override PartName="/ppt/tags/tag25.xml" ContentType="application/vnd.openxmlformats-officedocument.presentationml.tags+xml"/>
  <Override PartName="/ppt/notesSlides/notesSlide47.xml" ContentType="application/vnd.openxmlformats-officedocument.presentationml.notesSlide+xml"/>
  <Override PartName="/ppt/tags/tag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27.xml" ContentType="application/vnd.openxmlformats-officedocument.presentationml.tags+xml"/>
  <Override PartName="/ppt/notesSlides/notesSlide68.xml" ContentType="application/vnd.openxmlformats-officedocument.presentationml.notesSlide+xml"/>
  <Override PartName="/ppt/tags/tag28.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29.xml" ContentType="application/vnd.openxmlformats-officedocument.presentationml.tags+xml"/>
  <Override PartName="/ppt/notesSlides/notesSlide75.xml" ContentType="application/vnd.openxmlformats-officedocument.presentationml.notesSlide+xml"/>
  <Override PartName="/ppt/tags/tag30.xml" ContentType="application/vnd.openxmlformats-officedocument.presentationml.tags+xml"/>
  <Override PartName="/ppt/notesSlides/notesSlide76.xml" ContentType="application/vnd.openxmlformats-officedocument.presentationml.notesSlide+xml"/>
  <Override PartName="/ppt/tags/tag31.xml" ContentType="application/vnd.openxmlformats-officedocument.presentationml.tags+xml"/>
  <Override PartName="/ppt/notesSlides/notesSlide77.xml" ContentType="application/vnd.openxmlformats-officedocument.presentationml.notesSlide+xml"/>
  <Override PartName="/ppt/tags/tag32.xml" ContentType="application/vnd.openxmlformats-officedocument.presentationml.tags+xml"/>
  <Override PartName="/ppt/notesSlides/notesSlide78.xml" ContentType="application/vnd.openxmlformats-officedocument.presentationml.notesSlide+xml"/>
  <Override PartName="/ppt/tags/tag33.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631" r:id="rId21"/>
    <p:sldId id="547" r:id="rId22"/>
    <p:sldId id="548" r:id="rId23"/>
    <p:sldId id="549" r:id="rId24"/>
    <p:sldId id="550" r:id="rId25"/>
    <p:sldId id="551" r:id="rId26"/>
    <p:sldId id="552" r:id="rId27"/>
    <p:sldId id="553" r:id="rId28"/>
    <p:sldId id="554" r:id="rId29"/>
    <p:sldId id="580" r:id="rId30"/>
    <p:sldId id="581" r:id="rId31"/>
    <p:sldId id="561" r:id="rId32"/>
    <p:sldId id="632" r:id="rId33"/>
    <p:sldId id="625"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 id="621" r:id="rId50"/>
    <p:sldId id="622" r:id="rId51"/>
    <p:sldId id="634" r:id="rId52"/>
    <p:sldId id="624" r:id="rId53"/>
    <p:sldId id="358" r:id="rId54"/>
    <p:sldId id="635" r:id="rId55"/>
    <p:sldId id="582" r:id="rId56"/>
    <p:sldId id="585" r:id="rId57"/>
    <p:sldId id="633" r:id="rId58"/>
    <p:sldId id="627" r:id="rId59"/>
    <p:sldId id="628" r:id="rId60"/>
    <p:sldId id="626" r:id="rId61"/>
    <p:sldId id="602" r:id="rId62"/>
    <p:sldId id="588" r:id="rId63"/>
    <p:sldId id="589" r:id="rId64"/>
    <p:sldId id="590" r:id="rId65"/>
    <p:sldId id="591" r:id="rId66"/>
    <p:sldId id="592" r:id="rId67"/>
    <p:sldId id="593" r:id="rId68"/>
    <p:sldId id="594" r:id="rId69"/>
    <p:sldId id="595" r:id="rId70"/>
    <p:sldId id="596" r:id="rId71"/>
    <p:sldId id="544" r:id="rId72"/>
    <p:sldId id="583" r:id="rId73"/>
    <p:sldId id="584" r:id="rId74"/>
    <p:sldId id="350" r:id="rId75"/>
    <p:sldId id="578" r:id="rId76"/>
    <p:sldId id="572" r:id="rId77"/>
    <p:sldId id="573" r:id="rId78"/>
    <p:sldId id="574" r:id="rId79"/>
    <p:sldId id="569" r:id="rId80"/>
    <p:sldId id="570" r:id="rId81"/>
    <p:sldId id="571" r:id="rId82"/>
    <p:sldId id="540" r:id="rId83"/>
    <p:sldId id="541" r:id="rId84"/>
    <p:sldId id="508" r:id="rId85"/>
    <p:sldId id="526" r:id="rId86"/>
    <p:sldId id="514" r:id="rId87"/>
    <p:sldId id="507" r:id="rId88"/>
    <p:sldId id="509" r:id="rId89"/>
    <p:sldId id="510" r:id="rId90"/>
    <p:sldId id="464" r:id="rId91"/>
    <p:sldId id="465" r:id="rId92"/>
    <p:sldId id="375" r:id="rId93"/>
    <p:sldId id="299" r:id="rId94"/>
    <p:sldId id="357" r:id="rId95"/>
    <p:sldId id="305" r:id="rId96"/>
    <p:sldId id="306" r:id="rId97"/>
    <p:sldId id="301" r:id="rId98"/>
    <p:sldId id="271" r:id="rId99"/>
    <p:sldId id="326" r:id="rId100"/>
    <p:sldId id="327" r:id="rId101"/>
    <p:sldId id="272" r:id="rId102"/>
    <p:sldId id="374" r:id="rId103"/>
    <p:sldId id="468" r:id="rId104"/>
    <p:sldId id="332" r:id="rId105"/>
    <p:sldId id="370" r:id="rId106"/>
    <p:sldId id="371" r:id="rId107"/>
    <p:sldId id="335" r:id="rId108"/>
    <p:sldId id="372" r:id="rId109"/>
    <p:sldId id="373" r:id="rId110"/>
    <p:sldId id="307" r:id="rId111"/>
    <p:sldId id="467" r:id="rId112"/>
    <p:sldId id="458" r:id="rId113"/>
    <p:sldId id="459" r:id="rId114"/>
    <p:sldId id="460" r:id="rId115"/>
    <p:sldId id="461" r:id="rId116"/>
    <p:sldId id="462" r:id="rId117"/>
    <p:sldId id="466" r:id="rId118"/>
    <p:sldId id="463"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72222" autoAdjust="0"/>
  </p:normalViewPr>
  <p:slideViewPr>
    <p:cSldViewPr showGuides="1">
      <p:cViewPr>
        <p:scale>
          <a:sx n="100" d="100"/>
          <a:sy n="100" d="100"/>
        </p:scale>
        <p:origin x="-344" y="-720"/>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a:p>
            <a:r>
              <a:rPr lang="en-US" baseline="0" dirty="0"/>
              <a:t>Do we need a slide before this one?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4256886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61677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759865885"/>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lnSpcReduction="10000"/>
          </a:bodyPr>
          <a:lstStyle/>
          <a:p>
            <a:r>
              <a:rPr lang="en-US" dirty="0"/>
              <a:t>Structure stats measurement as key-value store</a:t>
            </a:r>
          </a:p>
          <a:p>
            <a:endParaRPr lang="en-US" dirty="0"/>
          </a:p>
          <a:p>
            <a:r>
              <a:rPr lang="en-US" dirty="0"/>
              <a:t>Key=flow, value=statistic being measured</a:t>
            </a:r>
          </a:p>
          <a:p>
            <a:endParaRPr lang="en-US" dirty="0"/>
          </a:p>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2958998304"/>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starting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57</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1.5"/>
</p:tagLst>
</file>

<file path=ppt/tags/tag21.xml><?xml version="1.0" encoding="utf-8"?>
<p:tagLst xmlns:a="http://schemas.openxmlformats.org/drawingml/2006/main" xmlns:r="http://schemas.openxmlformats.org/officeDocument/2006/relationships" xmlns:p="http://schemas.openxmlformats.org/presentationml/2006/main">
  <p:tag name="TIMING" val="|30.8|9|3.7"/>
</p:tagLst>
</file>

<file path=ppt/tags/tag22.xml><?xml version="1.0" encoding="utf-8"?>
<p:tagLst xmlns:a="http://schemas.openxmlformats.org/drawingml/2006/main" xmlns:r="http://schemas.openxmlformats.org/officeDocument/2006/relationships" xmlns:p="http://schemas.openxmlformats.org/presentationml/2006/main">
  <p:tag name="TIMING" val="|8.9|5.6|8.2|2.6|5.7"/>
</p:tagLst>
</file>

<file path=ppt/tags/tag23.xml><?xml version="1.0" encoding="utf-8"?>
<p:tagLst xmlns:a="http://schemas.openxmlformats.org/drawingml/2006/main" xmlns:r="http://schemas.openxmlformats.org/officeDocument/2006/relationships" xmlns:p="http://schemas.openxmlformats.org/presentationml/2006/main">
  <p:tag name="TIMING" val="|28.6"/>
</p:tagLst>
</file>

<file path=ppt/tags/tag24.xml><?xml version="1.0" encoding="utf-8"?>
<p:tagLst xmlns:a="http://schemas.openxmlformats.org/drawingml/2006/main" xmlns:r="http://schemas.openxmlformats.org/officeDocument/2006/relationships" xmlns:p="http://schemas.openxmlformats.org/presentationml/2006/main">
  <p:tag name="TIMING" val="|13.9|3.2|6.1"/>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7.4|4.8"/>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15500</TotalTime>
  <Words>12511</Words>
  <Application>Microsoft Macintosh PowerPoint</Application>
  <PresentationFormat>Widescreen</PresentationFormat>
  <Paragraphs>2162</Paragraphs>
  <Slides>118</Slides>
  <Notes>106</Notes>
  <HiddenSlides>29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6246</cp:revision>
  <dcterms:created xsi:type="dcterms:W3CDTF">2015-11-20T07:11:46Z</dcterms:created>
  <dcterms:modified xsi:type="dcterms:W3CDTF">2018-02-14T00:36:50Z</dcterms:modified>
</cp:coreProperties>
</file>