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06" r:id="rId3"/>
    <p:sldId id="410" r:id="rId4"/>
    <p:sldId id="409" r:id="rId5"/>
    <p:sldId id="383" r:id="rId6"/>
    <p:sldId id="418" r:id="rId7"/>
    <p:sldId id="384" r:id="rId8"/>
    <p:sldId id="385" r:id="rId9"/>
    <p:sldId id="386" r:id="rId10"/>
    <p:sldId id="387" r:id="rId11"/>
    <p:sldId id="388" r:id="rId12"/>
    <p:sldId id="411" r:id="rId13"/>
    <p:sldId id="412" r:id="rId14"/>
    <p:sldId id="391" r:id="rId15"/>
    <p:sldId id="392" r:id="rId16"/>
    <p:sldId id="398" r:id="rId17"/>
    <p:sldId id="419" r:id="rId18"/>
    <p:sldId id="399" r:id="rId19"/>
    <p:sldId id="400" r:id="rId20"/>
    <p:sldId id="403" r:id="rId21"/>
    <p:sldId id="417" r:id="rId22"/>
    <p:sldId id="416" r:id="rId23"/>
    <p:sldId id="350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63720" autoAdjust="0"/>
  </p:normalViewPr>
  <p:slideViewPr>
    <p:cSldViewPr showGuides="1">
      <p:cViewPr>
        <p:scale>
          <a:sx n="48" d="100"/>
          <a:sy n="48" d="100"/>
        </p:scale>
        <p:origin x="2880" y="560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Hari: </a:t>
            </a:r>
            <a:r>
              <a:rPr lang="en-US" dirty="0" err="1" smtClean="0"/>
              <a:t>Decerment</a:t>
            </a:r>
            <a:r>
              <a:rPr lang="en-US" dirty="0" smtClean="0"/>
              <a:t> tokens correctly.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Wasn’t clear how the </a:t>
            </a:r>
            <a:r>
              <a:rPr lang="en-US" dirty="0" err="1" smtClean="0"/>
              <a:t>deque</a:t>
            </a:r>
            <a:r>
              <a:rPr lang="en-US" baseline="0" dirty="0" smtClean="0"/>
              <a:t> works. Animate how the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works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citation</a:t>
            </a:r>
          </a:p>
          <a:p>
            <a:r>
              <a:rPr lang="en-US" dirty="0" smtClean="0"/>
              <a:t>Amy: Add limitations</a:t>
            </a:r>
            <a:r>
              <a:rPr lang="en-US" baseline="0" dirty="0" smtClean="0"/>
              <a:t> of what you cannot express.</a:t>
            </a:r>
          </a:p>
          <a:p>
            <a:r>
              <a:rPr lang="en-US" baseline="0" dirty="0" smtClean="0"/>
              <a:t>NG: Is the list complete,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</a:p>
          <a:p>
            <a:r>
              <a:rPr lang="en-US" dirty="0" smtClean="0"/>
              <a:t>Call it performance targets instead of performance</a:t>
            </a:r>
            <a:r>
              <a:rPr lang="en-US" baseline="0" dirty="0" smtClean="0"/>
              <a:t> requirements?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Say that the flow scheduler is implemented as an array of comparators, only now it’s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don’t say: “Before you wrap up, </a:t>
            </a:r>
            <a:r>
              <a:rPr lang="is-IS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Hari: Simplify 2 + 3 into “Nobody</a:t>
            </a:r>
            <a:r>
              <a:rPr lang="en-US" baseline="0" dirty="0" smtClean="0"/>
              <a:t> has done a programmable scheduler. Here’s how you do it”.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</a:t>
            </a:r>
          </a:p>
          <a:p>
            <a:pPr lvl="1" algn="l"/>
            <a:r>
              <a:rPr lang="en-US" baseline="0" dirty="0" smtClean="0"/>
              <a:t> (motivation slide).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Hari: Make the scheduler bigger in this talk.</a:t>
            </a:r>
          </a:p>
          <a:p>
            <a:pPr lvl="1" algn="l"/>
            <a:r>
              <a:rPr lang="en-US" baseline="0" dirty="0" smtClean="0"/>
              <a:t>Hari: Previous talk spoke about Domino. Now, we talk about scheduler.</a:t>
            </a:r>
          </a:p>
          <a:p>
            <a:pPr lvl="1" algn="l"/>
            <a:r>
              <a:rPr lang="en-US" baseline="0" dirty="0" smtClean="0"/>
              <a:t>Don’t talk about parser/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etc.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NG: Why is programmable scheduling important?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One possible structure:</a:t>
            </a:r>
            <a:br>
              <a:rPr lang="en-US" baseline="0" dirty="0" smtClean="0"/>
            </a:br>
            <a:r>
              <a:rPr lang="en-US" baseline="0" dirty="0" smtClean="0"/>
              <a:t>Why is scheduling important?</a:t>
            </a:r>
          </a:p>
          <a:p>
            <a:pPr lvl="1" algn="l"/>
            <a:r>
              <a:rPr lang="en-US" baseline="0" dirty="0" smtClean="0"/>
              <a:t>What is the status quo?</a:t>
            </a:r>
          </a:p>
          <a:p>
            <a:pPr lvl="1" algn="l"/>
            <a:r>
              <a:rPr lang="en-US" baseline="0" dirty="0" smtClean="0"/>
              <a:t>Why is </a:t>
            </a:r>
            <a:r>
              <a:rPr lang="en-US" baseline="0" dirty="0" err="1" smtClean="0"/>
              <a:t>prog</a:t>
            </a:r>
            <a:r>
              <a:rPr lang="en-US" baseline="0" dirty="0" smtClean="0"/>
              <a:t>. Scheduling hard?</a:t>
            </a:r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</a:t>
            </a:r>
            <a:r>
              <a:rPr lang="en-US" dirty="0" smtClean="0"/>
              <a:t>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splitting into two.</a:t>
            </a:r>
          </a:p>
          <a:p>
            <a:r>
              <a:rPr lang="en-US" dirty="0" smtClean="0"/>
              <a:t>Move the observation into the next slide. Explain the observation + PIFO better.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 a strawman design that has programmability on the </a:t>
            </a:r>
            <a:r>
              <a:rPr lang="en-US" dirty="0" err="1" smtClean="0"/>
              <a:t>dequeue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</a:t>
            </a:r>
            <a:r>
              <a:rPr lang="en-US" baseline="0" dirty="0" smtClean="0">
                <a:sym typeface="Wingdings" panose="05000000000000000000" pitchFamily="2" charset="2"/>
              </a:rPr>
              <a:t>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Mohammad: Break ties based on time of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Hari: It’s a lot like a priority queue. It’s been used for proving properties of switches. We show that it can be used to build schedulers out of a priority queue / PIFO.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NG: Consider having another algorithm that is actually a real </a:t>
            </a:r>
            <a:r>
              <a:rPr lang="en-US" baseline="0" dirty="0" smtClean="0"/>
              <a:t>algorithm</a:t>
            </a:r>
          </a:p>
          <a:p>
            <a:r>
              <a:rPr lang="en-US" baseline="0" dirty="0" smtClean="0"/>
              <a:t>Amy, Ravi (in absentia): Scrolls are over the top.</a:t>
            </a:r>
          </a:p>
          <a:p>
            <a:r>
              <a:rPr lang="en-US" baseline="0" dirty="0" smtClean="0"/>
              <a:t>Consider having a purple text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Sign post the examples: WFQ, Token Bucket, HPFQ, </a:t>
            </a:r>
            <a:r>
              <a:rPr lang="en-US" baseline="0" dirty="0" err="1" smtClean="0">
                <a:sym typeface="Wingdings" panose="05000000000000000000" pitchFamily="2" charset="2"/>
              </a:rPr>
              <a:t>pFabric</a:t>
            </a:r>
            <a:r>
              <a:rPr lang="en-US" baseline="0" dirty="0" smtClean="0">
                <a:sym typeface="Wingdings" panose="05000000000000000000" pitchFamily="2" charset="2"/>
              </a:rPr>
              <a:t> by saying what each captures.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Coefficients in these algorithms, she can’t change the core scheduling logic itself.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Remove the weights in WFQ.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838896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 (i.e., PIFOs for different ports or different levels of a hierarchy)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pPr lvl="1"/>
            <a:r>
              <a:rPr lang="en-US" dirty="0" smtClean="0"/>
              <a:t>E.g., A new algorithm</a:t>
            </a:r>
            <a:r>
              <a:rPr lang="en-US" dirty="0"/>
              <a:t> </a:t>
            </a:r>
            <a:r>
              <a:rPr lang="en-US" dirty="0" smtClean="0"/>
              <a:t>for fair queueing</a:t>
            </a:r>
          </a:p>
          <a:p>
            <a:endParaRPr lang="en-US" dirty="0"/>
          </a:p>
          <a:p>
            <a:r>
              <a:rPr lang="en-US" dirty="0" smtClean="0"/>
              <a:t>Line Rate: Highest capacity supported by a communication standard (10G/100G today)</a:t>
            </a:r>
          </a:p>
          <a:p>
            <a:pPr lvl="1"/>
            <a:r>
              <a:rPr lang="en-US" dirty="0" smtClean="0"/>
              <a:t>Typically needs dedicated hardware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at line rate</a:t>
            </a:r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PIFO was used as a proof construct by Chuang et. al. in the </a:t>
            </a:r>
            <a:r>
              <a:rPr lang="en-US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schedulers, end point sets slack</a:t>
            </a:r>
          </a:p>
          <a:p>
            <a:pPr lvl="1"/>
            <a:r>
              <a:rPr lang="en-US" dirty="0" smtClean="0"/>
              <a:t>Assumes fixed switches =&gt; cannot express fair queueing, non-work-conserving algorithms</a:t>
            </a:r>
          </a:p>
          <a:p>
            <a:pPr lvl="1"/>
            <a:r>
              <a:rPr lang="en-US" dirty="0" smtClean="0"/>
              <a:t>Assumes single priority queue =&gt; no support for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But needs a single heap for each port;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4" y="1368954"/>
            <a:ext cx="1605215" cy="76464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1919147"/>
            <a:ext cx="12039600" cy="3675350"/>
            <a:chOff x="305882" y="2185050"/>
            <a:chExt cx="11557242" cy="3664841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2185050"/>
              <a:ext cx="11557242" cy="3664841"/>
              <a:chOff x="229680" y="1897769"/>
              <a:chExt cx="11557244" cy="3664831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00800" y="1897769"/>
                <a:ext cx="1245860" cy="40772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362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590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590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582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590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578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40269" y="1231183"/>
            <a:ext cx="111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Same performance as fixed-function switch, </a:t>
            </a:r>
            <a:r>
              <a:rPr lang="en-US" sz="2400" u="sng" dirty="0" smtClean="0">
                <a:latin typeface="Gadugi" charset="0"/>
                <a:ea typeface="Gadugi" charset="0"/>
                <a:cs typeface="Gadugi" charset="0"/>
              </a:rPr>
              <a:t>some</a:t>
            </a:r>
            <a:r>
              <a:rPr lang="en-US" sz="2400" i="1" dirty="0" smtClean="0">
                <a:latin typeface="Gadugi" charset="0"/>
                <a:ea typeface="Gadugi" charset="0"/>
                <a:cs typeface="Gadugi" charset="0"/>
              </a:rPr>
              <a:t>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programmability</a:t>
            </a:r>
          </a:p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(e.g.,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FlexPipe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Xpliant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Tofino)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258" name="Slide Number Placeholder 1"/>
          <p:cNvSpPr txBox="1">
            <a:spLocks/>
          </p:cNvSpPr>
          <p:nvPr/>
        </p:nvSpPr>
        <p:spPr>
          <a:xfrm>
            <a:off x="8583050" y="560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9" name="Rounded Rectangle 258"/>
          <p:cNvSpPr/>
          <p:nvPr/>
        </p:nvSpPr>
        <p:spPr>
          <a:xfrm>
            <a:off x="1016907" y="5665236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--- even for today’s programmable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Strawman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Programmability on the </a:t>
            </a:r>
            <a:r>
              <a:rPr lang="en-US" dirty="0" err="1" smtClean="0"/>
              <a:t>dequeue</a:t>
            </a:r>
            <a:r>
              <a:rPr lang="en-US" dirty="0" smtClean="0"/>
              <a:t> side</a:t>
            </a:r>
          </a:p>
          <a:p>
            <a:r>
              <a:rPr lang="en-US" dirty="0" smtClean="0"/>
              <a:t>Tight time budgets</a:t>
            </a:r>
          </a:p>
          <a:p>
            <a:r>
              <a:rPr lang="en-US" dirty="0" smtClean="0"/>
              <a:t>Instead move things to the </a:t>
            </a:r>
            <a:r>
              <a:rPr lang="en-US" dirty="0" err="1" smtClean="0"/>
              <a:t>enqueue</a:t>
            </a:r>
            <a:r>
              <a:rPr lang="en-US" dirty="0" smtClean="0"/>
              <a:t> side where you have much larger budgets.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Key observation</a:t>
            </a:r>
          </a:p>
          <a:p>
            <a:r>
              <a:rPr lang="en-US" dirty="0"/>
              <a:t>In many algorithms, relative order of buffered packets does not change</a:t>
            </a:r>
          </a:p>
          <a:p>
            <a:r>
              <a:rPr lang="en-US" dirty="0"/>
              <a:t>i.e., a packet’s place in the scheduling order (or scheduling time) is known at </a:t>
            </a:r>
            <a:r>
              <a:rPr lang="en-US" dirty="0" err="1"/>
              <a:t>enqueue</a:t>
            </a:r>
            <a:endParaRPr lang="en-US" dirty="0"/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3415</Words>
  <Application>Microsoft Macintosh PowerPoint</Application>
  <PresentationFormat>Widescreen</PresentationFormat>
  <Paragraphs>643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Gadugi</vt:lpstr>
      <vt:lpstr>Seravek</vt:lpstr>
      <vt:lpstr>Wingdings</vt:lpstr>
      <vt:lpstr>Office Theme</vt:lpstr>
      <vt:lpstr>Programmable Packet Scheduling at Line Rate</vt:lpstr>
      <vt:lpstr>Programmable scheduling at line rate</vt:lpstr>
      <vt:lpstr>Programmable switching chips</vt:lpstr>
      <vt:lpstr>Why is programmable scheduling hard?</vt:lpstr>
      <vt:lpstr>What does the scheduler do?</vt:lpstr>
      <vt:lpstr>Strawman design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PIFO block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2963</cp:revision>
  <dcterms:created xsi:type="dcterms:W3CDTF">2015-11-20T07:11:46Z</dcterms:created>
  <dcterms:modified xsi:type="dcterms:W3CDTF">2016-08-05T18:07:34Z</dcterms:modified>
</cp:coreProperties>
</file>