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1" autoAdjust="0"/>
    <p:restoredTop sz="95144"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95247440"/>
        <c:axId val="395255584"/>
      </c:lineChart>
      <c:catAx>
        <c:axId val="39524744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95255584"/>
        <c:crosses val="autoZero"/>
        <c:auto val="1"/>
        <c:lblAlgn val="ctr"/>
        <c:lblOffset val="100"/>
        <c:noMultiLvlLbl val="0"/>
      </c:catAx>
      <c:valAx>
        <c:axId val="39525558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952474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411549392"/>
        <c:axId val="413332304"/>
      </c:scatterChart>
      <c:valAx>
        <c:axId val="4115493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3332304"/>
        <c:crosses val="autoZero"/>
        <c:crossBetween val="midCat"/>
      </c:valAx>
      <c:valAx>
        <c:axId val="4133323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1549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13301</TotalTime>
  <Words>13300</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Gadugi</vt:lpstr>
      <vt:lpstr>Seravek</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5595</cp:revision>
  <dcterms:created xsi:type="dcterms:W3CDTF">2015-11-20T07:11:46Z</dcterms:created>
  <dcterms:modified xsi:type="dcterms:W3CDTF">2017-02-17T17:58:08Z</dcterms:modified>
</cp:coreProperties>
</file>