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tags/tag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78" r:id="rId39"/>
    <p:sldId id="438" r:id="rId40"/>
    <p:sldId id="439" r:id="rId41"/>
    <p:sldId id="440" r:id="rId42"/>
    <p:sldId id="441" r:id="rId43"/>
    <p:sldId id="442" r:id="rId44"/>
    <p:sldId id="443" r:id="rId45"/>
    <p:sldId id="444" r:id="rId46"/>
    <p:sldId id="445" r:id="rId47"/>
    <p:sldId id="446" r:id="rId48"/>
    <p:sldId id="447" r:id="rId49"/>
    <p:sldId id="448" r:id="rId50"/>
    <p:sldId id="469" r:id="rId51"/>
    <p:sldId id="449" r:id="rId52"/>
    <p:sldId id="450" r:id="rId53"/>
    <p:sldId id="451" r:id="rId54"/>
    <p:sldId id="452" r:id="rId55"/>
    <p:sldId id="453" r:id="rId56"/>
    <p:sldId id="358" r:id="rId57"/>
    <p:sldId id="35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216" autoAdjust="0"/>
    <p:restoredTop sz="56295" autoAdjust="0"/>
  </p:normalViewPr>
  <p:slideViewPr>
    <p:cSldViewPr showGuides="1">
      <p:cViewPr varScale="1">
        <p:scale>
          <a:sx n="46" d="100"/>
          <a:sy n="46" d="100"/>
        </p:scale>
        <p:origin x="1240"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516268544"/>
        <c:axId val="-665385600"/>
      </c:lineChart>
      <c:catAx>
        <c:axId val="-51626854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665385600"/>
        <c:crosses val="autoZero"/>
        <c:auto val="1"/>
        <c:lblAlgn val="ctr"/>
        <c:lblOffset val="100"/>
        <c:noMultiLvlLbl val="0"/>
      </c:catAx>
      <c:valAx>
        <c:axId val="-66538560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51626854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561452032"/>
        <c:axId val="-561138176"/>
      </c:scatterChart>
      <c:valAx>
        <c:axId val="-5614520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61138176"/>
        <c:crosses val="autoZero"/>
        <c:crossBetween val="midCat"/>
      </c:valAx>
      <c:valAx>
        <c:axId val="-56113817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614520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part is confusing: we can’t say the state is local to the atom and then share it across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Stress this is an example atom and not particularly important what atom you use.</a:t>
            </a:r>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0" lvl="0" indent="0">
              <a:buNone/>
            </a:pPr>
            <a:endParaRPr lang="en-US" baseline="0" dirty="0" smtClean="0"/>
          </a:p>
          <a:p>
            <a:pPr marL="0" lvl="0" indent="0">
              <a:buNone/>
            </a:pPr>
            <a:r>
              <a:rPr lang="en-US" baseline="0" dirty="0" smtClean="0"/>
              <a:t>Why care about programmable scheduling? Give a few examples: WFQ, Priorities.</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83548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10/27/16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5.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 name="Group 4"/>
          <p:cNvGrpSpPr/>
          <p:nvPr/>
        </p:nvGrpSpPr>
        <p:grpSpPr>
          <a:xfrm>
            <a:off x="822906" y="2389248"/>
            <a:ext cx="10546188" cy="2335153"/>
            <a:chOff x="1295400" y="2389248"/>
            <a:chExt cx="10546188" cy="2335153"/>
          </a:xfrm>
        </p:grpSpPr>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
        <p:nvSpPr>
          <p:cNvPr id="56" name="Rounded Rectangle 55"/>
          <p:cNvSpPr/>
          <p:nvPr/>
        </p:nvSpPr>
        <p:spPr>
          <a:xfrm>
            <a:off x="1244600" y="5549900"/>
            <a:ext cx="9702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Requires expensive multi-ported memory</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1061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
            </a:r>
            <a:r>
              <a:rPr lang="en-US" sz="4000" smtClean="0"/>
              <a:t>atomic instruction </a:t>
            </a:r>
            <a:r>
              <a:rPr lang="en-US" sz="4000" dirty="0" smtClean="0"/>
              <a:t>in h/w</a:t>
            </a:r>
            <a:endParaRPr lang="en-US" sz="4000" dirty="0"/>
          </a:p>
        </p:txBody>
      </p:sp>
      <p:grpSp>
        <p:nvGrpSpPr>
          <p:cNvPr id="14" name="Group 13"/>
          <p:cNvGrpSpPr/>
          <p:nvPr/>
        </p:nvGrpSpPr>
        <p:grpSpPr>
          <a:xfrm>
            <a:off x="822906" y="2389248"/>
            <a:ext cx="10546188" cy="2335153"/>
            <a:chOff x="1295400" y="2389248"/>
            <a:chExt cx="10546188" cy="2335153"/>
          </a:xfrm>
        </p:grpSpPr>
        <p:grpSp>
          <p:nvGrpSpPr>
            <p:cNvPr id="15" name="Group 14"/>
            <p:cNvGrpSpPr/>
            <p:nvPr/>
          </p:nvGrpSpPr>
          <p:grpSpPr>
            <a:xfrm>
              <a:off x="1295400" y="3889667"/>
              <a:ext cx="10546188" cy="834734"/>
              <a:chOff x="1295400" y="3889667"/>
              <a:chExt cx="10546188" cy="834734"/>
            </a:xfrm>
          </p:grpSpPr>
          <p:sp>
            <p:nvSpPr>
              <p:cNvPr id="21" name="Rounded Rectangle 20"/>
              <p:cNvSpPr/>
              <p:nvPr/>
            </p:nvSpPr>
            <p:spPr>
              <a:xfrm>
                <a:off x="2438400" y="3889667"/>
                <a:ext cx="8930694"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X++</a:t>
                </a:r>
                <a:endParaRPr lang="en-US" sz="2400" dirty="0"/>
              </a:p>
            </p:txBody>
          </p:sp>
          <p:cxnSp>
            <p:nvCxnSpPr>
              <p:cNvPr id="23" name="Straight Arrow Connector 22"/>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17" name="Straight Arrow Connector 16"/>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14900" y="3962400"/>
            <a:ext cx="1109599" cy="646331"/>
          </a:xfrm>
          <a:prstGeom prst="rect">
            <a:avLst/>
          </a:prstGeom>
        </p:spPr>
        <p:txBody>
          <a:bodyPr wrap="none">
            <a:spAutoFit/>
          </a:bodyPr>
          <a:lstStyle/>
          <a:p>
            <a:pPr algn="ctr"/>
            <a:r>
              <a:rPr lang="en-US" dirty="0" smtClean="0"/>
              <a:t>Domino</a:t>
            </a:r>
          </a:p>
          <a:p>
            <a:pPr algn="ctr"/>
            <a:r>
              <a:rPr lang="en-US" dirty="0"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081911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N/A</a:t>
                      </a:r>
                      <a:endParaRPr lang="en-US" dirty="0"/>
                    </a:p>
                  </a:txBody>
                  <a:tcPr/>
                </a:tc>
                <a:tc>
                  <a:txBody>
                    <a:bodyPr/>
                    <a:lstStyle/>
                    <a:p>
                      <a:r>
                        <a:rPr lang="en-US" dirty="0" smtClean="0"/>
                        <a:t>N/A</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9160360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a:t>
            </a:r>
            <a:r>
              <a:rPr lang="en-US" smtClean="0">
                <a:latin typeface="Gadugi" panose="020B0502040204020203" pitchFamily="34" charset="0"/>
              </a:rPr>
              <a:t>/ Motorola 68000</a:t>
            </a:r>
            <a:endParaRPr lang="en-US" dirty="0" smtClean="0">
              <a:latin typeface="Gadugi" panose="020B0502040204020203" pitchFamily="34" charset="0"/>
            </a:endParaRP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programming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24.1|4.2|13.7|9.2"/>
</p:tagLst>
</file>

<file path=ppt/tags/tag11.xml><?xml version="1.0" encoding="utf-8"?>
<p:tagLst xmlns:a="http://schemas.openxmlformats.org/drawingml/2006/main" xmlns:r="http://schemas.openxmlformats.org/officeDocument/2006/relationships" xmlns:p="http://schemas.openxmlformats.org/presentationml/2006/main">
  <p:tag name="TIMING" val="|3.7|4.2|6.2|5.5|24.1"/>
</p:tagLst>
</file>

<file path=ppt/tags/tag12.xml><?xml version="1.0" encoding="utf-8"?>
<p:tagLst xmlns:a="http://schemas.openxmlformats.org/drawingml/2006/main" xmlns:r="http://schemas.openxmlformats.org/officeDocument/2006/relationships" xmlns:p="http://schemas.openxmlformats.org/presentationml/2006/main">
  <p:tag name="TIMING" val="|12.8|10.5|15.3"/>
</p:tagLst>
</file>

<file path=ppt/tags/tag13.xml><?xml version="1.0" encoding="utf-8"?>
<p:tagLst xmlns:a="http://schemas.openxmlformats.org/drawingml/2006/main" xmlns:r="http://schemas.openxmlformats.org/officeDocument/2006/relationships" xmlns:p="http://schemas.openxmlformats.org/presentationml/2006/main">
  <p:tag name="TIMING" val="|6.4"/>
</p:tagLst>
</file>

<file path=ppt/tags/tag14.xml><?xml version="1.0" encoding="utf-8"?>
<p:tagLst xmlns:a="http://schemas.openxmlformats.org/drawingml/2006/main" xmlns:r="http://schemas.openxmlformats.org/officeDocument/2006/relationships" xmlns:p="http://schemas.openxmlformats.org/presentationml/2006/main">
  <p:tag name="TIMING" val="|5.8"/>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9.xml><?xml version="1.0" encoding="utf-8"?>
<p:tagLst xmlns:a="http://schemas.openxmlformats.org/drawingml/2006/main" xmlns:r="http://schemas.openxmlformats.org/officeDocument/2006/relationships" xmlns:p="http://schemas.openxmlformats.org/presentationml/2006/main">
  <p:tag name="TIMING" val="|0.5|37.3|9.2"/>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12.8|37|10.9"/>
</p:tagLst>
</file>

<file path=ppt/tags/tag21.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2.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6.7|39.3|36.5"/>
</p:tagLst>
</file>

<file path=ppt/tags/tag9.xml><?xml version="1.0" encoding="utf-8"?>
<p:tagLst xmlns:a="http://schemas.openxmlformats.org/drawingml/2006/main" xmlns:r="http://schemas.openxmlformats.org/officeDocument/2006/relationships" xmlns:p="http://schemas.openxmlformats.org/presentationml/2006/main">
  <p:tag name="TIMING" val="|9.7|1.5|21.8|11.4|8.5|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9120</TotalTime>
  <Words>11710</Words>
  <Application>Microsoft Macintosh PowerPoint</Application>
  <PresentationFormat>Widescreen</PresentationFormat>
  <Paragraphs>1828</Paragraphs>
  <Slides>86</Slides>
  <Notes>77</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3019</cp:revision>
  <dcterms:created xsi:type="dcterms:W3CDTF">2015-11-20T07:11:46Z</dcterms:created>
  <dcterms:modified xsi:type="dcterms:W3CDTF">2016-10-28T03:44:26Z</dcterms:modified>
</cp:coreProperties>
</file>