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19" r:id="rId3"/>
    <p:sldId id="420" r:id="rId4"/>
    <p:sldId id="432" r:id="rId5"/>
    <p:sldId id="421" r:id="rId6"/>
    <p:sldId id="429" r:id="rId7"/>
    <p:sldId id="423" r:id="rId8"/>
    <p:sldId id="424" r:id="rId9"/>
    <p:sldId id="425" r:id="rId10"/>
    <p:sldId id="426" r:id="rId11"/>
    <p:sldId id="427" r:id="rId12"/>
    <p:sldId id="349" r:id="rId13"/>
    <p:sldId id="430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428" r:id="rId24"/>
    <p:sldId id="341" r:id="rId25"/>
    <p:sldId id="340" r:id="rId26"/>
    <p:sldId id="343" r:id="rId27"/>
    <p:sldId id="358" r:id="rId28"/>
    <p:sldId id="350" r:id="rId29"/>
    <p:sldId id="431" r:id="rId30"/>
    <p:sldId id="308" r:id="rId31"/>
    <p:sldId id="262" r:id="rId32"/>
    <p:sldId id="300" r:id="rId33"/>
    <p:sldId id="375" r:id="rId34"/>
    <p:sldId id="272" r:id="rId35"/>
    <p:sldId id="305" r:id="rId36"/>
    <p:sldId id="306" r:id="rId37"/>
    <p:sldId id="271" r:id="rId38"/>
    <p:sldId id="299" r:id="rId39"/>
    <p:sldId id="326" r:id="rId40"/>
    <p:sldId id="327" r:id="rId41"/>
    <p:sldId id="3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7" autoAdjust="0"/>
    <p:restoredTop sz="81860" autoAdjust="0"/>
  </p:normalViewPr>
  <p:slideViewPr>
    <p:cSldViewPr showGuides="1">
      <p:cViewPr>
        <p:scale>
          <a:sx n="100" d="100"/>
          <a:sy n="100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-8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42195328"/>
        <c:axId val="-2112898928"/>
      </c:lineChart>
      <c:catAx>
        <c:axId val="-214219532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2898928"/>
        <c:crosses val="autoZero"/>
        <c:auto val="1"/>
        <c:lblAlgn val="ctr"/>
        <c:lblOffset val="100"/>
        <c:noMultiLvlLbl val="0"/>
      </c:catAx>
      <c:valAx>
        <c:axId val="-211289892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195328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</a:t>
            </a:r>
            <a:r>
              <a:rPr lang="en-US" dirty="0" smtClean="0"/>
              <a:t>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</a:t>
            </a:r>
            <a:r>
              <a:rPr lang="en-US" dirty="0" smtClean="0"/>
              <a:t>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</a:t>
            </a:r>
            <a:r>
              <a:rPr lang="en-US" baseline="0" smtClean="0"/>
              <a:t>elide details even more.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</a:t>
            </a:r>
            <a:r>
              <a:rPr lang="en-US" dirty="0" smtClean="0"/>
              <a:t>that </a:t>
            </a:r>
            <a:r>
              <a:rPr lang="en-US" dirty="0" smtClean="0"/>
              <a:t>none of these have been programmed at line rate before. They have</a:t>
            </a:r>
            <a:r>
              <a:rPr lang="en-US" baseline="0" dirty="0" smtClean="0"/>
              <a:t> either been burnt into hardware or programmed into software routers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we need a table lookup for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Move the compilation results to before the previous slide.</a:t>
            </a:r>
          </a:p>
          <a:p>
            <a:r>
              <a:rPr lang="en-US" baseline="0" dirty="0" smtClean="0"/>
              <a:t>Mention P4 LOC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Bring the table </a:t>
            </a:r>
            <a:r>
              <a:rPr lang="en-US" baseline="0" smtClean="0"/>
              <a:t>up gradually.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</a:t>
            </a:r>
            <a:r>
              <a:rPr lang="en-US" baseline="0" dirty="0" smtClean="0"/>
              <a:t>development </a:t>
            </a:r>
            <a:r>
              <a:rPr lang="en-US" baseline="0" dirty="0" smtClean="0"/>
              <a:t>of programmable switching chips, which aim to provide programmability without compromising performance. </a:t>
            </a:r>
            <a:endParaRPr lang="en-US" baseline="0" dirty="0" smtClean="0"/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this proper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Redo this slide to stress on contributions, what we propose, and what was hard.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contribution bullets</a:t>
            </a:r>
            <a:br>
              <a:rPr lang="en-US" baseline="0" dirty="0" smtClean="0"/>
            </a:br>
            <a:r>
              <a:rPr lang="en-US" baseline="0" dirty="0" smtClean="0"/>
              <a:t>1. Design and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. Of transactions.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Instruction set for hardware: 7 atoms using co-design. Don’t use atoms yet. Say, I propose seven new instructions.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Compiler.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everyone knows what an imperative DSL is.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Katrina’s comment on what problem the transactions solve?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</a:t>
            </a:r>
          </a:p>
          <a:p>
            <a:r>
              <a:rPr lang="en-US" baseline="0" dirty="0" smtClean="0"/>
              <a:t>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Cost for programmability is modest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RMT,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prior work?</a:t>
            </a:r>
          </a:p>
          <a:p>
            <a:r>
              <a:rPr lang="en-US" dirty="0" smtClean="0"/>
              <a:t>(after you have praised it)</a:t>
            </a:r>
          </a:p>
          <a:p>
            <a:r>
              <a:rPr lang="en-US" dirty="0" smtClean="0"/>
              <a:t>So that the next slide is contributions.</a:t>
            </a:r>
          </a:p>
          <a:p>
            <a:r>
              <a:rPr lang="en-US" dirty="0" smtClean="0"/>
              <a:t>Mention P4.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8261</TotalTime>
  <Words>3953</Words>
  <Application>Microsoft Macintosh PowerPoint</Application>
  <PresentationFormat>Widescreen</PresentationFormat>
  <Paragraphs>776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What is the problem and what is the solution?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PowerPoint Presentation</vt:lpstr>
      <vt:lpstr>Compilation results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2959</cp:revision>
  <dcterms:created xsi:type="dcterms:W3CDTF">2015-11-20T07:11:46Z</dcterms:created>
  <dcterms:modified xsi:type="dcterms:W3CDTF">2016-07-29T17:27:51Z</dcterms:modified>
</cp:coreProperties>
</file>