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8" r:id="rId31"/>
    <p:sldId id="324" r:id="rId32"/>
    <p:sldId id="312" r:id="rId33"/>
    <p:sldId id="287" r:id="rId34"/>
    <p:sldId id="288" r:id="rId35"/>
    <p:sldId id="325" r:id="rId36"/>
    <p:sldId id="326" r:id="rId37"/>
    <p:sldId id="327" r:id="rId38"/>
    <p:sldId id="314" r:id="rId39"/>
    <p:sldId id="301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2195" autoAdjust="0"/>
  </p:normalViewPr>
  <p:slideViewPr>
    <p:cSldViewPr showGuides="1">
      <p:cViewPr varScale="1">
        <p:scale>
          <a:sx n="63" d="100"/>
          <a:sy n="63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steady state of a network is well understood.</a:t>
            </a:r>
          </a:p>
          <a:p>
            <a:pPr lvl="1"/>
            <a:r>
              <a:rPr lang="en-US" dirty="0" smtClean="0"/>
              <a:t>When things change, people have a hard time debugging, and would like instrumentation.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of Patrick </a:t>
            </a:r>
            <a:r>
              <a:rPr lang="en-US" dirty="0" err="1" smtClean="0"/>
              <a:t>Bosshart</a:t>
            </a:r>
            <a:r>
              <a:rPr lang="en-US" dirty="0" smtClean="0"/>
              <a:t>, Nick McKeown,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2"/>
            <a:r>
              <a:rPr lang="en-US" dirty="0" smtClean="0"/>
              <a:t>Tunneling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2"/>
            <a:r>
              <a:rPr lang="en-US" dirty="0" smtClean="0"/>
              <a:t>VXLAN</a:t>
            </a:r>
          </a:p>
          <a:p>
            <a:pPr lvl="1"/>
            <a:r>
              <a:rPr lang="en-US" dirty="0" smtClean="0"/>
              <a:t>Add a different action</a:t>
            </a:r>
          </a:p>
          <a:p>
            <a:pPr lvl="2"/>
            <a:r>
              <a:rPr lang="en-US" dirty="0" smtClean="0"/>
              <a:t>Compute RTT sums for RCP.</a:t>
            </a:r>
            <a:endParaRPr lang="en-US" dirty="0"/>
          </a:p>
          <a:p>
            <a:r>
              <a:rPr lang="en-US" dirty="0" smtClean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hardware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+ field extraction in each state (Ethernet, IP, etc.)</a:t>
            </a:r>
          </a:p>
          <a:p>
            <a:endParaRPr lang="en-US" dirty="0" smtClean="0"/>
          </a:p>
          <a:p>
            <a:r>
              <a:rPr lang="en-US" dirty="0" smtClean="0"/>
              <a:t>State machine implemented as a TCAM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Gadugi" panose="020B0502040204020203" pitchFamily="34" charset="0"/>
              </a:rPr>
              <a:t>Obvious parallelism: 200 VLIWs per stage</a:t>
            </a:r>
            <a:endParaRPr lang="en-US" sz="3000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are there 16 parsers but only one pipeline?</a:t>
            </a:r>
          </a:p>
          <a:p>
            <a:endParaRPr lang="en-US" dirty="0"/>
          </a:p>
          <a:p>
            <a:r>
              <a:rPr lang="en-US" dirty="0" smtClean="0"/>
              <a:t>This switch supports 640 </a:t>
            </a:r>
            <a:r>
              <a:rPr lang="en-US" dirty="0" err="1" smtClean="0"/>
              <a:t>Gbit</a:t>
            </a:r>
            <a:r>
              <a:rPr lang="en-US" dirty="0" smtClean="0"/>
              <a:t>/s. Switches today support &gt; 1 </a:t>
            </a:r>
            <a:r>
              <a:rPr lang="en-US" dirty="0" err="1" smtClean="0"/>
              <a:t>Tbit</a:t>
            </a:r>
            <a:r>
              <a:rPr lang="en-US" dirty="0" smtClean="0"/>
              <a:t>/s.  How does this happen?</a:t>
            </a:r>
          </a:p>
          <a:p>
            <a:endParaRPr lang="en-US" dirty="0"/>
          </a:p>
          <a:p>
            <a:r>
              <a:rPr lang="en-US" dirty="0" smtClean="0"/>
              <a:t>What do you think the chip’s die consists of?</a:t>
            </a:r>
          </a:p>
          <a:p>
            <a:endParaRPr lang="en-US" dirty="0"/>
          </a:p>
          <a:p>
            <a:r>
              <a:rPr lang="en-US" dirty="0" smtClean="0"/>
              <a:t>How much do each of these components contribute?</a:t>
            </a:r>
          </a:p>
          <a:p>
            <a:endParaRPr lang="en-US" dirty="0"/>
          </a:p>
          <a:p>
            <a:r>
              <a:rPr lang="en-US" smtClean="0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RMT: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headers, parsers</a:t>
            </a:r>
          </a:p>
          <a:p>
            <a:pPr lvl="1"/>
            <a:r>
              <a:rPr lang="en-US" dirty="0" smtClean="0"/>
              <a:t>Match-action: 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language. What do you think is missing?</a:t>
            </a:r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semantics. </a:t>
            </a:r>
            <a:r>
              <a:rPr lang="en-US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But, the only constant is change.</a:t>
            </a:r>
          </a:p>
          <a:p>
            <a:pPr lvl="1"/>
            <a:r>
              <a:rPr lang="en-US" dirty="0" smtClean="0"/>
              <a:t>(Hopefully) no more lengthy standard meetings for a new protocol.</a:t>
            </a:r>
          </a:p>
          <a:p>
            <a:pPr lvl="1"/>
            <a:r>
              <a:rPr lang="en-US" dirty="0" smtClean="0"/>
              <a:t>Move beyond thinking about features to instructions.</a:t>
            </a:r>
          </a:p>
          <a:p>
            <a:pPr lvl="1"/>
            <a:r>
              <a:rPr lang="en-US" dirty="0" smtClean="0"/>
              <a:t>Eliminate hardware bugs, everything is now software/firmware.</a:t>
            </a:r>
          </a:p>
          <a:p>
            <a:pPr lvl="1"/>
            <a:r>
              <a:rPr lang="en-US" dirty="0" smtClean="0"/>
              <a:t>Attractive to switch vendors like CISCO/Arista</a:t>
            </a:r>
          </a:p>
          <a:p>
            <a:pPr lvl="2"/>
            <a:r>
              <a:rPr lang="en-US" dirty="0" smtClean="0"/>
              <a:t>Hardware development is costly.</a:t>
            </a:r>
          </a:p>
          <a:p>
            <a:pPr lvl="2"/>
            <a:r>
              <a:rPr lang="en-US" dirty="0" smtClean="0"/>
              <a:t>Can be moved out of the company.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active </a:t>
            </a:r>
            <a:r>
              <a:rPr lang="en-US" dirty="0"/>
              <a:t>n</a:t>
            </a:r>
            <a:r>
              <a:rPr lang="en-US" dirty="0" smtClean="0"/>
              <a:t>etworks tried this is 1995, there was no pressing need</a:t>
            </a:r>
          </a:p>
          <a:p>
            <a:r>
              <a:rPr lang="en-US" dirty="0" smtClean="0"/>
              <a:t>What’s the killer app today?</a:t>
            </a:r>
          </a:p>
          <a:p>
            <a:pPr lvl="1"/>
            <a:r>
              <a:rPr lang="en-US" dirty="0" smtClean="0"/>
              <a:t>For SDN, it was network virtualization.</a:t>
            </a:r>
          </a:p>
          <a:p>
            <a:pPr lvl="1"/>
            <a:r>
              <a:rPr lang="en-US" dirty="0" smtClean="0"/>
              <a:t>I think it’s measurement/visibility/troubleshooting for </a:t>
            </a:r>
            <a:r>
              <a:rPr lang="en-US" dirty="0" err="1" smtClean="0"/>
              <a:t>prog</a:t>
            </a:r>
            <a:r>
              <a:rPr lang="en-US" dirty="0" smtClean="0"/>
              <a:t>. switches</a:t>
            </a:r>
          </a:p>
          <a:p>
            <a:r>
              <a:rPr lang="en-US" dirty="0" smtClean="0"/>
              <a:t>More far out: Maybe push the application into the network?</a:t>
            </a:r>
          </a:p>
          <a:p>
            <a:pPr lvl="1"/>
            <a:r>
              <a:rPr lang="en-US" dirty="0" smtClean="0"/>
              <a:t>HTTP proxies?</a:t>
            </a:r>
          </a:p>
          <a:p>
            <a:pPr lvl="1"/>
            <a:r>
              <a:rPr lang="en-US" dirty="0" smtClean="0"/>
              <a:t>Speculative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NetPaxos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Networking: What’s the idea?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Separate 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Universal </a:t>
            </a:r>
            <a:r>
              <a:rPr lang="en-US" sz="11200" smtClean="0"/>
              <a:t>Packet Scheduling)</a:t>
            </a:r>
            <a:endParaRPr lang="en-US" sz="11200" dirty="0" smtClean="0"/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control plane out of the switch onto a server.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of performance left on the table.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2483</Words>
  <Application>Microsoft Macintosh PowerPoint</Application>
  <PresentationFormat>Widescreen</PresentationFormat>
  <Paragraphs>633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523</cp:revision>
  <cp:lastPrinted>2016-11-01T16:01:02Z</cp:lastPrinted>
  <dcterms:created xsi:type="dcterms:W3CDTF">2016-04-25T03:38:24Z</dcterms:created>
  <dcterms:modified xsi:type="dcterms:W3CDTF">2016-11-01T16:01:53Z</dcterms:modified>
</cp:coreProperties>
</file>