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77698" autoAdjust="0"/>
  </p:normalViewPr>
  <p:slideViewPr>
    <p:cSldViewPr showGuides="1">
      <p:cViewPr>
        <p:scale>
          <a:sx n="95" d="100"/>
          <a:sy n="95" d="100"/>
        </p:scale>
        <p:origin x="336"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793253760"/>
        <c:axId val="-1793246032"/>
      </c:lineChart>
      <c:catAx>
        <c:axId val="-179325376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93246032"/>
        <c:crosses val="autoZero"/>
        <c:auto val="1"/>
        <c:lblAlgn val="ctr"/>
        <c:lblOffset val="100"/>
        <c:noMultiLvlLbl val="0"/>
      </c:catAx>
      <c:valAx>
        <c:axId val="-179324603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9325376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879410016"/>
        <c:axId val="-1880663280"/>
      </c:scatterChart>
      <c:valAx>
        <c:axId val="-187941001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80663280"/>
        <c:crosses val="autoZero"/>
        <c:crossBetween val="midCat"/>
      </c:valAx>
      <c:valAx>
        <c:axId val="-188066328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794100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TODO: It’s </a:t>
            </a:r>
            <a:r>
              <a:rPr lang="en-US" dirty="0" smtClean="0"/>
              <a:t>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At </a:t>
            </a:r>
            <a:r>
              <a:rPr lang="en-US" dirty="0" smtClean="0"/>
              <a:t>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simplify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3/15/17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3/15/17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14672</TotalTime>
  <Words>8778</Words>
  <Application>Microsoft Macintosh PowerPoint</Application>
  <PresentationFormat>Widescreen</PresentationFormat>
  <Paragraphs>1747</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Gadugi</vt:lpstr>
      <vt:lpstr>Seravek</vt:lpstr>
      <vt:lpstr>Symbol</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5882</cp:revision>
  <dcterms:created xsi:type="dcterms:W3CDTF">2015-11-20T07:11:46Z</dcterms:created>
  <dcterms:modified xsi:type="dcterms:W3CDTF">2017-03-15T12:22:43Z</dcterms:modified>
</cp:coreProperties>
</file>