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9.xml" ContentType="application/vnd.openxmlformats-officedocument.presentationml.tags+xml"/>
  <Override PartName="/ppt/notesSlides/notesSlide34.xml" ContentType="application/vnd.openxmlformats-officedocument.presentationml.notesSlide+xml"/>
  <Override PartName="/ppt/tags/tag20.xml" ContentType="application/vnd.openxmlformats-officedocument.presentationml.tags+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30"/>
    <p:restoredTop sz="63869"/>
  </p:normalViewPr>
  <p:slideViewPr>
    <p:cSldViewPr snapToGrid="0" snapToObjects="1">
      <p:cViewPr varScale="1">
        <p:scale>
          <a:sx n="57" d="100"/>
          <a:sy n="57" d="100"/>
        </p:scale>
        <p:origin x="67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7/9/18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a:p>
            <a:endParaRPr lang="en-US" dirty="0"/>
          </a:p>
          <a:p>
            <a:r>
              <a:rPr lang="en-US" dirty="0"/>
              <a:t>TODO: Diagram for </a:t>
            </a:r>
            <a:r>
              <a:rPr lang="en-US" dirty="0" err="1"/>
              <a:t>V_back</a:t>
            </a:r>
            <a:r>
              <a:rPr lang="en-US" dirty="0"/>
              <a:t> and </a:t>
            </a:r>
            <a:r>
              <a:rPr lang="en-US" dirty="0" err="1"/>
              <a:t>V_cache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a:p>
            <a:endParaRPr lang="en-US" dirty="0"/>
          </a:p>
          <a:p>
            <a:endParaRPr lang="en-US" dirty="0"/>
          </a:p>
          <a:p>
            <a:r>
              <a:rPr lang="en-US" dirty="0"/>
              <a:t>TODO: Diagram for </a:t>
            </a:r>
            <a:r>
              <a:rPr lang="en-US" dirty="0" err="1"/>
              <a:t>V_back</a:t>
            </a:r>
            <a:r>
              <a:rPr lang="en-US" dirty="0"/>
              <a:t> and </a:t>
            </a:r>
            <a:r>
              <a:rPr lang="en-US" dirty="0" err="1"/>
              <a:t>V</a:t>
            </a:r>
            <a:r>
              <a:rPr lang="en-US" err="1"/>
              <a:t>_</a:t>
            </a:r>
            <a:r>
              <a:rPr lang="en-US"/>
              <a:t>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as inputs and produce streams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7/9/18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7/9/18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7/9/18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7/9/18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7/9/18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7/9/18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1 </a:t>
            </a:r>
            <a:r>
              <a:rPr lang="en-US" sz="2400" dirty="0" err="1">
                <a:sym typeface="Wingdings"/>
              </a:rPr>
              <a:t>Tbit</a:t>
            </a:r>
            <a:r>
              <a:rPr lang="en-US" sz="2400" dirty="0">
                <a:sym typeface="Wingdings"/>
              </a:rPr>
              <a: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the same sequence of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t>T,S</a:t>
            </a:r>
            <a:r>
              <a:rPr lang="en-US" sz="2800" baseline="-25000" dirty="0" err="1"/>
              <a:t>cache</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packets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22664</TotalTime>
  <Words>5156</Words>
  <Application>Microsoft Macintosh PowerPoint</Application>
  <PresentationFormat>Widescreen</PresentationFormat>
  <Paragraphs>475</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Several useful linear-in-state statistics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4204</cp:revision>
  <cp:lastPrinted>2017-03-14T20:27:47Z</cp:lastPrinted>
  <dcterms:created xsi:type="dcterms:W3CDTF">2016-08-11T15:35:38Z</dcterms:created>
  <dcterms:modified xsi:type="dcterms:W3CDTF">2018-07-09T16:52:02Z</dcterms:modified>
</cp:coreProperties>
</file>