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8" r:id="rId31"/>
    <p:sldId id="324" r:id="rId32"/>
    <p:sldId id="312" r:id="rId33"/>
    <p:sldId id="287" r:id="rId34"/>
    <p:sldId id="288" r:id="rId35"/>
    <p:sldId id="325" r:id="rId36"/>
    <p:sldId id="326" r:id="rId37"/>
    <p:sldId id="327" r:id="rId38"/>
    <p:sldId id="314" r:id="rId39"/>
    <p:sldId id="301" r:id="rId40"/>
    <p:sldId id="299" r:id="rId41"/>
    <p:sldId id="282" r:id="rId42"/>
    <p:sldId id="298" r:id="rId43"/>
    <p:sldId id="318" r:id="rId44"/>
    <p:sldId id="319" r:id="rId45"/>
    <p:sldId id="32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62195" autoAdjust="0"/>
  </p:normalViewPr>
  <p:slideViewPr>
    <p:cSldViewPr showGuides="1">
      <p:cViewPr varScale="1">
        <p:scale>
          <a:sx n="63" d="100"/>
          <a:sy n="63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8270224"/>
        <c:axId val="953087840"/>
      </c:lineChart>
      <c:catAx>
        <c:axId val="140827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087840"/>
        <c:crosses val="autoZero"/>
        <c:auto val="1"/>
        <c:lblAlgn val="ctr"/>
        <c:lblOffset val="100"/>
        <c:noMultiLvlLbl val="0"/>
      </c:catAx>
      <c:valAx>
        <c:axId val="953087840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27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of Patrick </a:t>
            </a:r>
            <a:r>
              <a:rPr lang="en-US" dirty="0" err="1" smtClean="0"/>
              <a:t>Bosshart</a:t>
            </a:r>
            <a:r>
              <a:rPr lang="en-US" dirty="0" smtClean="0"/>
              <a:t>, Nick McKeown,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  <a:p>
            <a:r>
              <a:rPr lang="en-US" dirty="0" smtClean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hardware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+ field extraction in each state</a:t>
            </a:r>
          </a:p>
          <a:p>
            <a:endParaRPr lang="en-US" dirty="0" smtClean="0"/>
          </a:p>
          <a:p>
            <a:r>
              <a:rPr lang="en-US" dirty="0" smtClean="0"/>
              <a:t>State machine implemented as a TCAM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Gadugi" panose="020B0502040204020203" pitchFamily="34" charset="0"/>
              </a:rPr>
              <a:t>Obvious parallelism: 200 VLIWs per stage</a:t>
            </a:r>
            <a:endParaRPr lang="en-US" sz="3000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are there 16 parsers but only one pipeline?</a:t>
            </a:r>
          </a:p>
          <a:p>
            <a:endParaRPr lang="en-US" dirty="0"/>
          </a:p>
          <a:p>
            <a:r>
              <a:rPr lang="en-US" dirty="0" smtClean="0"/>
              <a:t>This switch supports 640 </a:t>
            </a:r>
            <a:r>
              <a:rPr lang="en-US" dirty="0" err="1" smtClean="0"/>
              <a:t>Gbit</a:t>
            </a:r>
            <a:r>
              <a:rPr lang="en-US" dirty="0" smtClean="0"/>
              <a:t>/s. Switches today support &gt; 1 </a:t>
            </a:r>
            <a:r>
              <a:rPr lang="en-US" dirty="0" err="1" smtClean="0"/>
              <a:t>Tbit</a:t>
            </a:r>
            <a:r>
              <a:rPr lang="en-US" dirty="0" smtClean="0"/>
              <a:t>/s.  How does this happen?</a:t>
            </a:r>
          </a:p>
          <a:p>
            <a:endParaRPr lang="en-US" dirty="0"/>
          </a:p>
          <a:p>
            <a:r>
              <a:rPr lang="en-US" dirty="0" smtClean="0"/>
              <a:t>What do you think the chip’s die consists of?</a:t>
            </a:r>
          </a:p>
          <a:p>
            <a:endParaRPr lang="en-US" dirty="0"/>
          </a:p>
          <a:p>
            <a:r>
              <a:rPr lang="en-US" dirty="0" smtClean="0"/>
              <a:t>How much do each of these components contribute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smtClean="0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 What do you think is missing?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semantics. </a:t>
            </a:r>
            <a:r>
              <a:rPr lang="en-US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only constant is change.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dirty="0" smtClean="0"/>
              <a:t>What’s 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measurement/visibility/troubleshooting for </a:t>
            </a:r>
            <a:r>
              <a:rPr lang="en-US" dirty="0" err="1" smtClean="0"/>
              <a:t>prog</a:t>
            </a:r>
            <a:r>
              <a:rPr lang="en-US" dirty="0" smtClean="0"/>
              <a:t>. switches</a:t>
            </a:r>
          </a:p>
          <a:p>
            <a:r>
              <a:rPr lang="en-US" dirty="0" smtClean="0"/>
              <a:t>More far out: Maybe push the application into the network?</a:t>
            </a:r>
          </a:p>
          <a:p>
            <a:pPr lvl="1"/>
            <a:r>
              <a:rPr lang="en-US" dirty="0" smtClean="0"/>
              <a:t>HTTP proxies?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Networking: What’s the idea?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2690</Words>
  <Application>Microsoft Macintosh PowerPoint</Application>
  <PresentationFormat>Widescreen</PresentationFormat>
  <Paragraphs>686</Paragraphs>
  <Slides>45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516</cp:revision>
  <dcterms:created xsi:type="dcterms:W3CDTF">2016-04-25T03:38:24Z</dcterms:created>
  <dcterms:modified xsi:type="dcterms:W3CDTF">2016-11-01T15:14:46Z</dcterms:modified>
</cp:coreProperties>
</file>