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50" r:id="rId15"/>
    <p:sldId id="430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337" r:id="rId25"/>
    <p:sldId id="428" r:id="rId26"/>
    <p:sldId id="341" r:id="rId27"/>
    <p:sldId id="446" r:id="rId28"/>
    <p:sldId id="443" r:id="rId29"/>
    <p:sldId id="445" r:id="rId30"/>
    <p:sldId id="444" r:id="rId31"/>
    <p:sldId id="448" r:id="rId32"/>
    <p:sldId id="447" r:id="rId33"/>
    <p:sldId id="358" r:id="rId34"/>
    <p:sldId id="350" r:id="rId35"/>
    <p:sldId id="449" r:id="rId36"/>
    <p:sldId id="438" r:id="rId37"/>
    <p:sldId id="431" r:id="rId38"/>
    <p:sldId id="308" r:id="rId39"/>
    <p:sldId id="262" r:id="rId40"/>
    <p:sldId id="300" r:id="rId41"/>
    <p:sldId id="375" r:id="rId42"/>
    <p:sldId id="272" r:id="rId43"/>
    <p:sldId id="305" r:id="rId44"/>
    <p:sldId id="306" r:id="rId45"/>
    <p:sldId id="271" r:id="rId46"/>
    <p:sldId id="299" r:id="rId47"/>
    <p:sldId id="326" r:id="rId48"/>
    <p:sldId id="327" r:id="rId49"/>
    <p:sldId id="37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62805" autoAdjust="0"/>
  </p:normalViewPr>
  <p:slideViewPr>
    <p:cSldViewPr showGuides="1">
      <p:cViewPr>
        <p:scale>
          <a:sx n="68" d="100"/>
          <a:sy n="68" d="100"/>
        </p:scale>
        <p:origin x="1080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37499728"/>
        <c:axId val="-2137511616"/>
      </c:lineChart>
      <c:catAx>
        <c:axId val="-213749972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37511616"/>
        <c:crosses val="autoZero"/>
        <c:auto val="1"/>
        <c:lblAlgn val="ctr"/>
        <c:lblOffset val="100"/>
        <c:noMultiLvlLbl val="0"/>
      </c:catAx>
      <c:valAx>
        <c:axId val="-2137511616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37499728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r>
              <a:rPr lang="en-US" dirty="0" smtClean="0"/>
              <a:t>Peter: Be consistent about atoms vs. instructions vs</a:t>
            </a:r>
            <a:r>
              <a:rPr lang="en-US" dirty="0" smtClean="0"/>
              <a:t>. </a:t>
            </a:r>
            <a:r>
              <a:rPr lang="en-US" dirty="0" smtClean="0"/>
              <a:t>ALUs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Atomic processing: Stress</a:t>
            </a:r>
            <a:r>
              <a:rPr lang="en-US" baseline="0" dirty="0" smtClean="0"/>
              <a:t> this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“Let me explain what atomic processing means. I am considering two types of operations: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 =&gt; easy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 to show that you’re forced to design</a:t>
            </a:r>
            <a:r>
              <a:rPr lang="en-US" baseline="0" dirty="0" smtClean="0"/>
              <a:t> these complicated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stateless case, it’s pretty straightforward what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some time explaining the intuition behind strongly connected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</a:t>
            </a:r>
            <a:r>
              <a:rPr lang="en-US" baseline="0" dirty="0" smtClean="0"/>
              <a:t>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Tone down the color on the parser. Stands out now.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questions or merely one question: what is the best </a:t>
            </a:r>
            <a:r>
              <a:rPr lang="en-US" dirty="0" err="1" smtClean="0"/>
              <a:t>stateful</a:t>
            </a:r>
            <a:r>
              <a:rPr lang="en-US" dirty="0" smtClean="0"/>
              <a:t> instruction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 If you think the main focus is the</a:t>
            </a:r>
            <a:r>
              <a:rPr lang="en-US" baseline="0" dirty="0" smtClean="0"/>
              <a:t> hardware primitives, reorder atoms and packet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things? It 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eb.mit.edu/domino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/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pipeline, need atomic increment in h/w</a:t>
            </a:r>
            <a:endParaRPr lang="en-US" sz="4000" dirty="0"/>
          </a:p>
        </p:txBody>
      </p:sp>
      <p:sp>
        <p:nvSpPr>
          <p:cNvPr id="162" name="Rounded Rectangle 161"/>
          <p:cNvSpPr/>
          <p:nvPr/>
        </p:nvSpPr>
        <p:spPr>
          <a:xfrm>
            <a:off x="8050919" y="1796907"/>
            <a:ext cx="3975100" cy="1164167"/>
          </a:xfrm>
          <a:prstGeom prst="roundRect">
            <a:avLst/>
          </a:prstGeom>
          <a:solidFill>
            <a:srgbClr val="FF00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 should be 2,</a:t>
            </a:r>
          </a:p>
          <a:p>
            <a:pPr algn="ctr"/>
            <a:r>
              <a:rPr lang="en-US" sz="4000" dirty="0" smtClean="0"/>
              <a:t>incorrect!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  <p:bldP spid="162" grpId="0" animBg="1"/>
      <p:bldP spid="16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examples of how </a:t>
            </a:r>
            <a:r>
              <a:rPr lang="en-US" dirty="0" err="1" smtClean="0"/>
              <a:t>stateful</a:t>
            </a:r>
            <a:r>
              <a:rPr lang="en-US" dirty="0" smtClean="0"/>
              <a:t> atoms can be really complicated: like two nested if else statements.</a:t>
            </a:r>
          </a:p>
        </p:txBody>
      </p:sp>
    </p:spTree>
    <p:extLst>
      <p:ext uri="{BB962C8B-B14F-4D97-AF65-F5344CB8AC3E}">
        <p14:creationId xmlns:p14="http://schemas.microsoft.com/office/powerpoint/2010/main" val="13635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3490"/>
              </p:ext>
            </p:extLst>
          </p:nvPr>
        </p:nvGraphicFramePr>
        <p:xfrm>
          <a:off x="1562100" y="9906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57471"/>
              </p:ext>
            </p:extLst>
          </p:nvPr>
        </p:nvGraphicFramePr>
        <p:xfrm>
          <a:off x="1562100" y="9906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7669513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983195" y="248933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7855"/>
              </p:ext>
            </p:extLst>
          </p:nvPr>
        </p:nvGraphicFramePr>
        <p:xfrm>
          <a:off x="990600" y="2209800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497"/>
              </p:ext>
            </p:extLst>
          </p:nvPr>
        </p:nvGraphicFramePr>
        <p:xfrm>
          <a:off x="990600" y="2209800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way to program data-plane algorithms today</a:t>
            </a:r>
          </a:p>
          <a:p>
            <a:pPr lvl="1"/>
            <a:r>
              <a:rPr lang="en-US" dirty="0" smtClean="0"/>
              <a:t>Very limited</a:t>
            </a:r>
            <a:r>
              <a:rPr lang="en-US" dirty="0" smtClean="0"/>
              <a:t> hardware support for </a:t>
            </a:r>
            <a:r>
              <a:rPr lang="en-US" dirty="0" err="1" smtClean="0"/>
              <a:t>stateful</a:t>
            </a:r>
            <a:r>
              <a:rPr lang="en-US" dirty="0" smtClean="0"/>
              <a:t> operations (counters).</a:t>
            </a:r>
          </a:p>
          <a:p>
            <a:pPr lvl="1"/>
            <a:r>
              <a:rPr lang="en-US" dirty="0" smtClean="0"/>
              <a:t>Very low-level programming languages (P4, POF).</a:t>
            </a:r>
          </a:p>
          <a:p>
            <a:pPr lvl="1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Can we design a </a:t>
            </a:r>
            <a:r>
              <a:rPr lang="en-US" dirty="0" err="1" smtClean="0"/>
              <a:t>stateful</a:t>
            </a:r>
            <a:r>
              <a:rPr lang="en-US" dirty="0" smtClean="0"/>
              <a:t> instruction set for </a:t>
            </a:r>
            <a:r>
              <a:rPr lang="en-US" smtClean="0"/>
              <a:t>these algorithms?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4095</Words>
  <Application>Microsoft Macintosh PowerPoint</Application>
  <PresentationFormat>Widescreen</PresentationFormat>
  <Paragraphs>948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operations</vt:lpstr>
      <vt:lpstr>Stateless vs. stateful operations</vt:lpstr>
      <vt:lpstr>Example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3196</cp:revision>
  <dcterms:created xsi:type="dcterms:W3CDTF">2015-11-20T07:11:46Z</dcterms:created>
  <dcterms:modified xsi:type="dcterms:W3CDTF">2016-08-16T19:02:49Z</dcterms:modified>
</cp:coreProperties>
</file>