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419" r:id="rId17"/>
    <p:sldId id="399" r:id="rId18"/>
    <p:sldId id="400" r:id="rId19"/>
    <p:sldId id="420" r:id="rId20"/>
    <p:sldId id="403" r:id="rId21"/>
    <p:sldId id="417" r:id="rId22"/>
    <p:sldId id="416" r:id="rId23"/>
    <p:sldId id="350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3" autoAdjust="0"/>
    <p:restoredTop sz="67683" autoAdjust="0"/>
  </p:normalViewPr>
  <p:slideViewPr>
    <p:cSldViewPr showGuides="1">
      <p:cViewPr>
        <p:scale>
          <a:sx n="85" d="100"/>
          <a:sy n="85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Amy, NG: Add limitations</a:t>
            </a:r>
            <a:r>
              <a:rPr lang="en-US" baseline="0" dirty="0" smtClean="0"/>
              <a:t> of what you cannot express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Mohammad: Add one bullet explaining limitations, go over the limitation very briefly.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Work on last bullet.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</a:t>
            </a:r>
            <a:r>
              <a:rPr lang="en-US" dirty="0" smtClean="0"/>
              <a:t>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bring in the tiling slide.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1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dirty="0" smtClean="0"/>
              <a:t>Hari: Make the scheduler bigger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</a:t>
            </a:r>
            <a:r>
              <a:rPr lang="is-IS" smtClean="0"/>
              <a:t>a chore.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Mohammad: Break ties based on time of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Hari: It’s a lot like a priority queue. It’s been used for proving properties of switches. We show that it can be used to build schedulers out of a priority queue / PIFO.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9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powerful construct for programmable scheduling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Removed weight in WFQ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6452795" y="4465141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6452795" y="5164419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V="1">
            <a:off x="8056615" y="4465141"/>
            <a:ext cx="0" cy="69928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5943600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486405" y="2636341"/>
            <a:ext cx="2856211" cy="699280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70" name="Rectangle 69"/>
          <p:cNvSpPr/>
          <p:nvPr/>
        </p:nvSpPr>
        <p:spPr>
          <a:xfrm>
            <a:off x="9992947" y="266484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19958" y="266678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38385" y="2670635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658685" y="2667261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82704" y="2670635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97495" y="2668214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53239" y="2668214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10696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772404" y="4451661"/>
            <a:ext cx="1751312" cy="699280"/>
            <a:chOff x="1581651" y="903111"/>
            <a:chExt cx="845460" cy="31326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581651" y="903111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1581651" y="1216378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4" name="Rectangle 83"/>
          <p:cNvSpPr/>
          <p:nvPr/>
        </p:nvSpPr>
        <p:spPr>
          <a:xfrm>
            <a:off x="11174046" y="448016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501058" y="448210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2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0163803" y="4482581"/>
            <a:ext cx="990240" cy="641766"/>
            <a:chOff x="3047978" y="5549120"/>
            <a:chExt cx="1255914" cy="708040"/>
          </a:xfrm>
        </p:grpSpPr>
        <p:sp>
          <p:nvSpPr>
            <p:cNvPr id="89" name="Rectangle 88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>
            <a:stCxn id="75" idx="2"/>
          </p:cNvCxnSpPr>
          <p:nvPr/>
        </p:nvCxnSpPr>
        <p:spPr>
          <a:xfrm>
            <a:off x="9139834" y="3309027"/>
            <a:ext cx="1661270" cy="111801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5" idx="2"/>
            <a:endCxn id="103" idx="0"/>
          </p:cNvCxnSpPr>
          <p:nvPr/>
        </p:nvCxnSpPr>
        <p:spPr>
          <a:xfrm flipH="1">
            <a:off x="7529814" y="3309027"/>
            <a:ext cx="1610020" cy="118703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467604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0104 -0.178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533 L 0.00182 -0.44329 " pathEditMode="relative" ptsTypes="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2708 -0.1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529 -0.43055 " pathEditMode="relative" ptsTypes="AA">
                                      <p:cBhvr>
                                        <p:cTn id="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4" grpId="2" animBg="1"/>
      <p:bldP spid="70" grpId="0" animBg="1"/>
      <p:bldP spid="70" grpId="1" animBg="1"/>
      <p:bldP spid="74" grpId="0" animBg="1"/>
      <p:bldP spid="74" grpId="1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</a:t>
            </a:r>
            <a:r>
              <a:rPr lang="en-US" dirty="0" smtClean="0"/>
              <a:t>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Certain scheduling algorithms cannot be expressed.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</a:t>
            </a:r>
            <a:r>
              <a:rPr lang="en-US" dirty="0" smtClean="0"/>
              <a:t>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/>
              <a:t>overhead </a:t>
            </a:r>
            <a:r>
              <a:rPr lang="en-US" sz="2800" dirty="0" smtClean="0"/>
              <a:t>for </a:t>
            </a:r>
            <a:r>
              <a:rPr lang="en-US" sz="2800" dirty="0" smtClean="0"/>
              <a:t>5-level programmable hierarchical scheduler</a:t>
            </a:r>
            <a:endParaRPr lang="en-US" sz="2800" dirty="0" smtClean="0"/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2390</Words>
  <Application>Microsoft Macintosh PowerPoint</Application>
  <PresentationFormat>Widescreen</PresentationFormat>
  <Paragraphs>531</Paragraphs>
  <Slides>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Limitations of PIFOs</vt:lpstr>
      <vt:lpstr>PIFO in hardware</vt:lpstr>
      <vt:lpstr>A single PIFO block</vt:lpstr>
      <vt:lpstr>PIFO mesh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3091</cp:revision>
  <dcterms:created xsi:type="dcterms:W3CDTF">2015-11-20T07:11:46Z</dcterms:created>
  <dcterms:modified xsi:type="dcterms:W3CDTF">2016-08-16T18:37:44Z</dcterms:modified>
</cp:coreProperties>
</file>