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01" r:id="rId25"/>
    <p:sldId id="535" r:id="rId26"/>
    <p:sldId id="536" r:id="rId27"/>
    <p:sldId id="534"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2806" autoAdjust="0"/>
  </p:normalViewPr>
  <p:slideViewPr>
    <p:cSldViewPr showGuides="1">
      <p:cViewPr>
        <p:scale>
          <a:sx n="95" d="100"/>
          <a:sy n="95" d="100"/>
        </p:scale>
        <p:origin x="1040" y="-88"/>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128566048"/>
        <c:axId val="-2128255680"/>
      </c:lineChart>
      <c:catAx>
        <c:axId val="-212856604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8255680"/>
        <c:crosses val="autoZero"/>
        <c:auto val="1"/>
        <c:lblAlgn val="ctr"/>
        <c:lblOffset val="100"/>
        <c:noMultiLvlLbl val="0"/>
      </c:catAx>
      <c:valAx>
        <c:axId val="-212825568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12856604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42232144"/>
        <c:axId val="2042506688"/>
      </c:scatterChart>
      <c:valAx>
        <c:axId val="20422321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2506688"/>
        <c:crosses val="autoZero"/>
        <c:crossBetween val="midCat"/>
      </c:valAx>
      <c:valAx>
        <c:axId val="20425066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22321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8530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reading queue head, </a:t>
            </a:r>
            <a:r>
              <a:rPr lang="en-US" sz="6000" dirty="0" err="1" smtClean="0"/>
              <a:t>dequeueing</a:t>
            </a:r>
            <a:r>
              <a:rPr lang="en-US" sz="6000" dirty="0" smtClean="0"/>
              <a:t>, updating state</a:t>
            </a:r>
          </a:p>
          <a:p>
            <a:r>
              <a:rPr lang="en-US" sz="6000" dirty="0" smtClean="0"/>
              <a:t>Any extra computation will increase the inter-</a:t>
            </a:r>
            <a:r>
              <a:rPr lang="en-US" sz="6000" dirty="0" err="1" smtClean="0"/>
              <a:t>dequeue</a:t>
            </a:r>
            <a:r>
              <a:rPr lang="en-US" sz="6000" dirty="0" smtClean="0"/>
              <a:t> time =&gt; link will idle</a:t>
            </a:r>
          </a:p>
          <a:p>
            <a:r>
              <a:rPr lang="en-US" sz="6000" dirty="0"/>
              <a:t>P</a:t>
            </a:r>
            <a:r>
              <a:rPr lang="en-US" sz="6000" dirty="0" smtClean="0"/>
              <a:t>recompute this extra computation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a:t>
            </a:r>
            <a:r>
              <a:rPr lang="en-US" dirty="0" smtClean="0"/>
              <a:t>router</a:t>
            </a:r>
            <a:endParaRPr lang="en-US" dirty="0" smtClean="0"/>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Inexpensive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2884937"/>
      </p:ext>
    </p:extLst>
  </p:cSld>
  <p:clrMapOvr>
    <a:masterClrMapping/>
  </p:clrMapOvr>
  <mc:AlternateContent xmlns:mc="http://schemas.openxmlformats.org/markup-compatibility/2006">
    <mc:Choice xmlns:p14="http://schemas.microsoft.com/office/powerpoint/2010/main" Requires="p14">
      <p:transition spd="slow" p14:dur="2000" advTm="72919"/>
    </mc:Choice>
    <mc:Fallback>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a:t>
            </a:r>
            <a:r>
              <a:rPr lang="en-US" dirty="0" smtClean="0"/>
              <a:t>Indirect and inaccurate </a:t>
            </a:r>
            <a:r>
              <a:rPr lang="en-US" dirty="0" smtClean="0"/>
              <a:t>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a:t>
            </a:r>
            <a:r>
              <a:rPr lang="en-US" smtClean="0"/>
              <a:t>do atoms </a:t>
            </a:r>
            <a:r>
              <a:rPr lang="en-US" dirty="0" smtClean="0"/>
              <a:t>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smtClean="0">
                <a:latin typeface="Gadugi" panose="020B0502040204020203" pitchFamily="34" charset="0"/>
              </a:rPr>
              <a:t>software </a:t>
            </a:r>
            <a:r>
              <a:rPr lang="en-US" dirty="0" smtClean="0">
                <a:latin typeface="Gadugi" panose="020B0502040204020203" pitchFamily="34" charset="0"/>
              </a:rPr>
              <a:t>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a:t>
            </a:r>
            <a:r>
              <a:rPr lang="en-US" sz="3200" dirty="0" smtClean="0"/>
              <a:t>the fastest </a:t>
            </a:r>
            <a:r>
              <a:rPr lang="en-US" sz="3200" dirty="0" smtClean="0"/>
              <a:t>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a:t>
            </a:r>
            <a:r>
              <a:rPr lang="en-US" sz="3600" dirty="0" smtClean="0">
                <a:latin typeface="Seravek"/>
                <a:cs typeface="Seravek"/>
              </a:rPr>
              <a:t>programmability </a:t>
            </a:r>
            <a:r>
              <a:rPr lang="en-US" sz="3600" dirty="0" smtClean="0">
                <a:latin typeface="Seravek"/>
                <a:cs typeface="Seravek"/>
              </a:rPr>
              <a:t>without </a:t>
            </a:r>
            <a:r>
              <a:rPr lang="en-US" sz="3600" dirty="0" smtClean="0">
                <a:latin typeface="Seravek"/>
                <a:cs typeface="Seravek"/>
              </a:rPr>
              <a:t>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a:t>
            </a:r>
            <a:r>
              <a:rPr lang="en-US" sz="2400" dirty="0" smtClean="0"/>
              <a:t>primitive that allows us to program </a:t>
            </a:r>
            <a:r>
              <a:rPr lang="en-US" sz="2400" dirty="0" smtClean="0"/>
              <a:t>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a:t>
            </a:r>
            <a:r>
              <a:rPr lang="en-US" sz="2400" dirty="0" smtClean="0"/>
              <a:t>hardware </a:t>
            </a:r>
            <a:r>
              <a:rPr lang="en-US" sz="2400" dirty="0" smtClean="0"/>
              <a:t>primitives </a:t>
            </a:r>
            <a:r>
              <a:rPr lang="en-US" sz="2400" dirty="0" smtClean="0"/>
              <a:t>for high-speed execution of </a:t>
            </a:r>
            <a:r>
              <a:rPr lang="en-US" sz="2400" dirty="0" smtClean="0"/>
              <a:t>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11765</TotalTime>
  <Words>9368</Words>
  <Application>Microsoft Macintosh PowerPoint</Application>
  <PresentationFormat>Widescreen</PresentationFormat>
  <Paragraphs>1737</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This Talk</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4637</cp:revision>
  <dcterms:created xsi:type="dcterms:W3CDTF">2015-11-20T07:11:46Z</dcterms:created>
  <dcterms:modified xsi:type="dcterms:W3CDTF">2017-02-12T02:24:28Z</dcterms:modified>
</cp:coreProperties>
</file>